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60" r:id="rId2"/>
    <p:sldId id="259" r:id="rId3"/>
    <p:sldId id="256" r:id="rId4"/>
    <p:sldId id="257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79B07-1512-423A-AC03-2B4D51350F69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3F21B-2F12-4463-B875-DBC24C3D2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1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BBF3C-5DA9-40D5-BD0E-D8EFEDE88496}" type="datetime1">
              <a:rPr lang="ru-RU" smtClean="0"/>
              <a:t>25.09.2012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F2EDE-D6B1-452B-B57A-C012CAA6FA99}" type="datetime1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DA816-5BD9-4DC9-86E9-8FAD6539259C}" type="datetime1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9E90C-8ED4-4576-B6D3-C08BCE77ECEE}" type="datetime1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99448-D07A-4FF1-B36F-F3F1FBD17FEF}" type="datetime1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62F8D-7A2A-471C-B222-5755393B4DCF}" type="datetime1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4C27D5-7307-4C5B-A8A8-C31E400C2586}" type="datetime1">
              <a:rPr lang="ru-RU" smtClean="0"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D996A-515B-4528-B77E-32D14C4FFCE9}" type="datetime1">
              <a:rPr lang="ru-RU" smtClean="0"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851F5-E632-4671-8725-824323F16AB7}" type="datetime1">
              <a:rPr lang="ru-RU" smtClean="0"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F0BB4E-E9F2-4DBA-9F37-B28293132472}" type="datetime1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83B46B-F675-4E86-B23E-515769798857}" type="datetime1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4B175D-307C-47DE-AF0C-BBD55F5B54A2}" type="datetime1">
              <a:rPr lang="ru-RU" smtClean="0"/>
              <a:t>25.09.2012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nataliy-yureva@mail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Мы учимся! </a:t>
            </a:r>
          </a:p>
          <a:p>
            <a:r>
              <a:rPr lang="ru-RU" sz="4400" dirty="0" smtClean="0"/>
              <a:t>Мы творим! </a:t>
            </a:r>
          </a:p>
          <a:p>
            <a:r>
              <a:rPr lang="ru-RU" sz="4400" dirty="0" smtClean="0"/>
              <a:t>Мы программируем себя на успех!</a:t>
            </a:r>
            <a:endParaRPr lang="ru-RU" sz="4400" dirty="0"/>
          </a:p>
        </p:txBody>
      </p:sp>
      <p:pic>
        <p:nvPicPr>
          <p:cNvPr id="1028" name="Picture 4" descr="C:\Documents and Settings\user\Local Settings\Temporary Internet Files\Content.IE5\JKWJRSY4\MP90043306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26666"/>
            <a:ext cx="3240360" cy="2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0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являются электронные таблицы?</a:t>
            </a:r>
          </a:p>
          <a:p>
            <a:r>
              <a:rPr lang="ru-RU" dirty="0" smtClean="0"/>
              <a:t>Чем представлена структура ЭТ?</a:t>
            </a:r>
          </a:p>
          <a:p>
            <a:r>
              <a:rPr lang="ru-RU" dirty="0" smtClean="0"/>
              <a:t>Данные каких типов можно вносить в ячейку?</a:t>
            </a:r>
          </a:p>
          <a:p>
            <a:r>
              <a:rPr lang="ru-RU" dirty="0" smtClean="0"/>
              <a:t>Перечислите форматы для чисел</a:t>
            </a:r>
          </a:p>
          <a:p>
            <a:r>
              <a:rPr lang="ru-RU" dirty="0" smtClean="0"/>
              <a:t>В каких случаях используется абсолютная ссылка на адрес ячейки? (например </a:t>
            </a:r>
            <a:r>
              <a:rPr lang="en-US" dirty="0" smtClean="0"/>
              <a:t>$</a:t>
            </a:r>
            <a:r>
              <a:rPr lang="ru-RU" dirty="0" smtClean="0"/>
              <a:t>В</a:t>
            </a:r>
            <a:r>
              <a:rPr lang="en-US" dirty="0" smtClean="0"/>
              <a:t>$3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6000" dirty="0"/>
              <a:t>Использование ЭТ при решении практических задач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98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«3» - 32-42 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«Повторите попытку, в следующий раз вам повезет больше»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«4» - 43-53 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«Ваши данные внесены в БД, мы вам позвоним»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«5» - 54-64</a:t>
            </a: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«Поздравляем вы наш новый сотрудник!»</a:t>
            </a:r>
            <a:endParaRPr lang="ru-RU" sz="11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96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 отправьте 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E-mail</a:t>
            </a:r>
            <a:r>
              <a:rPr lang="ru-RU" sz="4400" dirty="0" smtClean="0"/>
              <a:t>: </a:t>
            </a:r>
            <a:r>
              <a:rPr lang="en-US" sz="4400" dirty="0" smtClean="0">
                <a:hlinkClick r:id="rId2"/>
              </a:rPr>
              <a:t>nataliy-yureva@mail.ru</a:t>
            </a:r>
            <a:endParaRPr lang="en-US" sz="4400" dirty="0" smtClean="0"/>
          </a:p>
          <a:p>
            <a:endParaRPr lang="ru-RU" dirty="0"/>
          </a:p>
        </p:txBody>
      </p:sp>
      <p:pic>
        <p:nvPicPr>
          <p:cNvPr id="2050" name="Picture 2" descr="C:\Documents and Settings\user\Local Settings\Temporary Internet Files\Content.IE5\JKWJRSY4\MP90044660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93" y="3284984"/>
            <a:ext cx="3497947" cy="270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8900" b="1" dirty="0">
                <a:solidFill>
                  <a:srgbClr val="FF0000"/>
                </a:solidFill>
                <a:sym typeface="Wingdings" pitchFamily="2" charset="2"/>
              </a:rPr>
              <a:t>        </a:t>
            </a:r>
            <a:r>
              <a:rPr lang="en-US" sz="8900" b="1" dirty="0">
                <a:solidFill>
                  <a:srgbClr val="FF0000"/>
                </a:solidFill>
                <a:sym typeface="Wingdings" pitchFamily="2" charset="2"/>
              </a:rPr>
              <a:t>     </a:t>
            </a:r>
            <a:r>
              <a:rPr lang="ru-RU" sz="8900" b="1" dirty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ru-RU" sz="4400" b="1" dirty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ru-RU" sz="4400" b="1" dirty="0">
                <a:solidFill>
                  <a:srgbClr val="FF0000"/>
                </a:solidFill>
                <a:sym typeface="Wingdings" pitchFamily="2" charset="2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5200" dirty="0" smtClean="0">
                <a:sym typeface="Wingdings" pitchFamily="2" charset="2"/>
              </a:rPr>
              <a:t>Не зарывайте свой талант в землю, а развивайте его, стремитесь достичь большего. Учитесь! Творите! И вы обязательно добьетесь успеха!</a:t>
            </a:r>
            <a:endParaRPr lang="ru-RU" sz="5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3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Times New Roman"/>
              </a:rPr>
              <a:t>Учебник: </a:t>
            </a:r>
            <a:r>
              <a:rPr lang="ru-RU" dirty="0" smtClean="0">
                <a:latin typeface="Times New Roman"/>
                <a:ea typeface="Times New Roman"/>
              </a:rPr>
              <a:t>стр. </a:t>
            </a:r>
            <a:r>
              <a:rPr lang="ru-RU" dirty="0">
                <a:latin typeface="Times New Roman"/>
                <a:ea typeface="Times New Roman"/>
              </a:rPr>
              <a:t>84-90  повтор пр. раб 3.2 </a:t>
            </a:r>
            <a:r>
              <a:rPr lang="ru-RU" dirty="0" smtClean="0">
                <a:latin typeface="Times New Roman"/>
                <a:ea typeface="Times New Roman"/>
              </a:rPr>
              <a:t>стр. </a:t>
            </a:r>
            <a:r>
              <a:rPr lang="ru-RU" dirty="0">
                <a:latin typeface="Times New Roman"/>
                <a:ea typeface="Times New Roman"/>
              </a:rPr>
              <a:t>216,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в  </a:t>
            </a:r>
            <a:r>
              <a:rPr lang="ru-RU" dirty="0">
                <a:latin typeface="Times New Roman"/>
                <a:ea typeface="Times New Roman"/>
              </a:rPr>
              <a:t>Интернете </a:t>
            </a:r>
            <a:r>
              <a:rPr lang="ru-RU" dirty="0" smtClean="0">
                <a:latin typeface="Times New Roman"/>
                <a:ea typeface="Times New Roman"/>
              </a:rPr>
              <a:t>ЦОР повторить раздел </a:t>
            </a:r>
            <a:r>
              <a:rPr lang="ru-RU">
                <a:latin typeface="Times New Roman"/>
                <a:ea typeface="Times New Roman"/>
              </a:rPr>
              <a:t>Информатика </a:t>
            </a:r>
            <a:endParaRPr lang="ru-RU" smtClean="0">
              <a:latin typeface="Times New Roman"/>
              <a:ea typeface="Times New Roman"/>
            </a:endParaRPr>
          </a:p>
          <a:p>
            <a:r>
              <a:rPr lang="ru-RU" smtClean="0">
                <a:latin typeface="Times New Roman"/>
                <a:ea typeface="Times New Roman"/>
              </a:rPr>
              <a:t>Электронные </a:t>
            </a:r>
            <a:r>
              <a:rPr lang="ru-RU" dirty="0">
                <a:latin typeface="Times New Roman"/>
                <a:ea typeface="Times New Roman"/>
              </a:rPr>
              <a:t>таблицы ссылки № 3-19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3074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31513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205</TotalTime>
  <Words>164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Презентация PowerPoint</vt:lpstr>
      <vt:lpstr>Вопросы</vt:lpstr>
      <vt:lpstr>Тема урока</vt:lpstr>
      <vt:lpstr>Презентация PowerPoint</vt:lpstr>
      <vt:lpstr>Отчет отправьте на </vt:lpstr>
      <vt:lpstr>              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cp:lastModifiedBy>user312</cp:lastModifiedBy>
  <cp:revision>7</cp:revision>
  <dcterms:modified xsi:type="dcterms:W3CDTF">2012-09-25T10:21:02Z</dcterms:modified>
</cp:coreProperties>
</file>