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97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587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63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116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227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5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818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06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047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099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29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A79CA-E480-4009-99AA-096549EDF554}" type="datetimeFigureOut">
              <a:rPr lang="ru-RU" smtClean="0"/>
              <a:t>04.03.2017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D7710-C046-4033-8469-C86378502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78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Изложение. </a:t>
            </a:r>
            <a:br>
              <a:rPr lang="ru-RU" b="1" i="1" u="sng" dirty="0" smtClean="0">
                <a:solidFill>
                  <a:srgbClr val="FF0000"/>
                </a:solidFill>
              </a:rPr>
            </a:br>
            <a:r>
              <a:rPr lang="ru-RU" b="1" i="1" u="sng" dirty="0" smtClean="0">
                <a:solidFill>
                  <a:srgbClr val="FF0000"/>
                </a:solidFill>
              </a:rPr>
              <a:t/>
            </a:r>
            <a:br>
              <a:rPr lang="ru-RU" b="1" i="1" u="sng" dirty="0" smtClean="0">
                <a:solidFill>
                  <a:srgbClr val="FF0000"/>
                </a:solidFill>
              </a:rPr>
            </a:br>
            <a:r>
              <a:rPr lang="ru-RU" b="1" i="1" u="sng" dirty="0" smtClean="0">
                <a:solidFill>
                  <a:srgbClr val="FF0000"/>
                </a:solidFill>
              </a:rPr>
              <a:t>Когда не скучают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447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Вернулись ребята. Спасибо сказали подруге.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9295" y="5354888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 descr="http://childisrael.com/wp-content/uploads/2012/08/ki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585" y="1578393"/>
            <a:ext cx="8507162" cy="504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95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4400" smtClean="0"/>
              <a:t>                   Спасибо </a:t>
            </a:r>
            <a:r>
              <a:rPr lang="ru-RU" sz="4400" dirty="0" smtClean="0"/>
              <a:t>за внимание.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64662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к изложению.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1). Где играли ребята?</a:t>
            </a:r>
          </a:p>
          <a:p>
            <a:r>
              <a:rPr lang="ru-RU" dirty="0" smtClean="0"/>
              <a:t>2). Куда все ушли потом?</a:t>
            </a:r>
            <a:endParaRPr lang="ru-RU" dirty="0"/>
          </a:p>
          <a:p>
            <a:r>
              <a:rPr lang="ru-RU" dirty="0" smtClean="0"/>
              <a:t>3). Кто остался один? Почему?</a:t>
            </a:r>
          </a:p>
          <a:p>
            <a:r>
              <a:rPr lang="ru-RU" dirty="0" smtClean="0"/>
              <a:t>4). Как вела себя Света?</a:t>
            </a:r>
          </a:p>
          <a:p>
            <a:r>
              <a:rPr lang="ru-RU" dirty="0" smtClean="0"/>
              <a:t>5). Чем занималась девочка?</a:t>
            </a:r>
          </a:p>
          <a:p>
            <a:r>
              <a:rPr lang="ru-RU" dirty="0" smtClean="0"/>
              <a:t>6). Что сказали ребята, когда вернулись с прогулки?</a:t>
            </a:r>
          </a:p>
          <a:p>
            <a:r>
              <a:rPr lang="ru-RU" dirty="0"/>
              <a:t> </a:t>
            </a:r>
            <a:r>
              <a:rPr lang="ru-RU" dirty="0" smtClean="0"/>
              <a:t>  Слова для справок: в детском саду, Светлана, кашель, сначала скучала, потом взялась за работу, убрала игрушки и книги, уложила кукол, затем полила цветы, вернулись, спасибо.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178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Текст изложения.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/>
              <a:t>Играли ребята в детском саду</a:t>
            </a:r>
            <a:r>
              <a:rPr lang="ru-RU" dirty="0" smtClean="0"/>
              <a:t>. </a:t>
            </a:r>
            <a:r>
              <a:rPr lang="ru-RU" dirty="0"/>
              <a:t>Потом все ушли гулять</a:t>
            </a:r>
            <a:r>
              <a:rPr lang="ru-RU" dirty="0" smtClean="0"/>
              <a:t>.</a:t>
            </a:r>
            <a:r>
              <a:rPr lang="ru-RU" dirty="0"/>
              <a:t> Светлана осталась одна. У неё кашель. Сначала девочка  </a:t>
            </a:r>
            <a:r>
              <a:rPr lang="ru-RU" dirty="0" smtClean="0"/>
              <a:t>скучала</a:t>
            </a:r>
            <a:r>
              <a:rPr lang="ru-RU" dirty="0"/>
              <a:t>.</a:t>
            </a:r>
            <a:r>
              <a:rPr lang="ru-RU" dirty="0" smtClean="0"/>
              <a:t>. </a:t>
            </a:r>
            <a:r>
              <a:rPr lang="ru-RU" dirty="0"/>
              <a:t>Потом взялась за работу. Убрала Света игрушки. Потом девочка убрала книги</a:t>
            </a:r>
            <a:r>
              <a:rPr lang="ru-RU" dirty="0" smtClean="0"/>
              <a:t>. </a:t>
            </a:r>
            <a:r>
              <a:rPr lang="ru-RU" dirty="0"/>
              <a:t>Затем она полила цветы</a:t>
            </a:r>
            <a:r>
              <a:rPr lang="ru-RU" dirty="0" smtClean="0"/>
              <a:t>. </a:t>
            </a:r>
            <a:r>
              <a:rPr lang="ru-RU" dirty="0"/>
              <a:t>Вернулись ребята. Спасибо сказали подруге.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3351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Использованная литература:</a:t>
            </a:r>
          </a:p>
          <a:p>
            <a:pPr marL="0" indent="0">
              <a:buNone/>
            </a:pPr>
            <a:r>
              <a:rPr lang="ru-RU" dirty="0" smtClean="0"/>
              <a:t>Сборник текстов для изложения в начальных классах. В.И. </a:t>
            </a:r>
            <a:r>
              <a:rPr lang="ru-RU" smtClean="0"/>
              <a:t>Яковлева.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752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                              Г. Санкт-Петербург.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   ГБОУ школы» 341 невского района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Составитель </a:t>
            </a:r>
            <a:r>
              <a:rPr lang="ru-RU" dirty="0" err="1" smtClean="0"/>
              <a:t>Торгашева</a:t>
            </a:r>
            <a:r>
              <a:rPr lang="ru-RU" dirty="0" smtClean="0"/>
              <a:t> Тамара Федоровна учитель-воспитатель</a:t>
            </a:r>
          </a:p>
          <a:p>
            <a:pPr marL="0" indent="0">
              <a:buNone/>
            </a:pPr>
            <a:r>
              <a:rPr lang="ru-RU" dirty="0" smtClean="0"/>
              <a:t>                 начальной школы (1-ый класс).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96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r>
              <a:rPr lang="ru-RU" sz="3200" dirty="0" smtClean="0"/>
              <a:t>Играли ребята в детском саду.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6368" y="5194467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moe-online.ru/image/news/309029_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743" y="1906754"/>
            <a:ext cx="6774615" cy="44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051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                                  Потом все ушли гулять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9505" y="5034047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2" name="Picture 4" descr="http://colady.ru/wp-content/uploads/2013/05/adaptacij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079" y="1457367"/>
            <a:ext cx="8619457" cy="513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525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200" dirty="0"/>
              <a:t>С</a:t>
            </a:r>
            <a:r>
              <a:rPr lang="ru-RU" sz="3200" dirty="0" smtClean="0"/>
              <a:t>ветлана осталась одна. У неё кашель. Сначала девочка      скучала.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1358" y="4552783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http://proektabc.ru/images/dizayn-komnaty-dlia-dvuh-devochek/spalnia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157" y="1666874"/>
            <a:ext cx="7158789" cy="539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808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Потом взялась за работу. Убрала Света игрушки.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7210" y="5253038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https://img1.goodfon.ru/wallpaper/big/a/94/nastroeniya-rebenok-devo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585" y="1690687"/>
            <a:ext cx="7480468" cy="479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081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Потом девочка убрала книги.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4705" y="5338846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https://i.ytimg.com/vi/qTp39YYszd4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080" y="1866983"/>
            <a:ext cx="8250488" cy="485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770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/>
              <a:t>Света уложила кукол спать.</a:t>
            </a:r>
            <a:endParaRPr lang="ru-RU" sz="3200" dirty="0"/>
          </a:p>
        </p:txBody>
      </p:sp>
      <p:pic>
        <p:nvPicPr>
          <p:cNvPr id="6154" name="Picture 10" descr="http://elc-russia.ru/media/press/news_13160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654" y="1411705"/>
            <a:ext cx="5946871" cy="510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120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Затем она полила цветы.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4284" y="5386972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 descr="http://babyzzz.ru/wp-content/uploads/2015/05/s6EriBa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658" y="1337258"/>
            <a:ext cx="8892173" cy="532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5197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238</Words>
  <Application>Microsoft Office PowerPoint</Application>
  <PresentationFormat>Широкоэкранный</PresentationFormat>
  <Paragraphs>28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Изложение.   Когда не скучают.</vt:lpstr>
      <vt:lpstr>                              Г. Санкт-Петербург.                       ГБОУ школы» 341 невского района</vt:lpstr>
      <vt:lpstr>     Играли ребята в детском саду.</vt:lpstr>
      <vt:lpstr>                                  Потом все ушли гулять.</vt:lpstr>
      <vt:lpstr> Светлана осталась одна. У неё кашель. Сначала девочка      скучала.</vt:lpstr>
      <vt:lpstr>Потом взялась за работу. Убрала Света игрушки. </vt:lpstr>
      <vt:lpstr> Потом девочка убрала книги.</vt:lpstr>
      <vt:lpstr> Света уложила кукол спать.</vt:lpstr>
      <vt:lpstr>Затем она полила цветы.</vt:lpstr>
      <vt:lpstr>Вернулись ребята. Спасибо сказали подруге. </vt:lpstr>
      <vt:lpstr>Презентация PowerPoint</vt:lpstr>
      <vt:lpstr>Вопросы к изложению.</vt:lpstr>
      <vt:lpstr> Текст изложения.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Изложение  Когда не скучают.</dc:title>
  <dc:creator>дом</dc:creator>
  <cp:lastModifiedBy>дом</cp:lastModifiedBy>
  <cp:revision>35</cp:revision>
  <dcterms:created xsi:type="dcterms:W3CDTF">2017-02-11T13:40:31Z</dcterms:created>
  <dcterms:modified xsi:type="dcterms:W3CDTF">2017-03-04T16:45:14Z</dcterms:modified>
</cp:coreProperties>
</file>