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8" r:id="rId7"/>
    <p:sldId id="269" r:id="rId8"/>
    <p:sldId id="261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8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7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3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6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6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8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9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4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D1F0-4FD7-4425-968E-DCAC443CDCAB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F0B5-BF15-4294-9157-DD499E51D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Упрощение логических выражений</a:t>
            </a:r>
            <a:endParaRPr lang="ru-RU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11387"/>
              </p:ext>
            </p:extLst>
          </p:nvPr>
        </p:nvGraphicFramePr>
        <p:xfrm>
          <a:off x="611561" y="1844826"/>
          <a:ext cx="8136903" cy="46805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12301"/>
                <a:gridCol w="2712301"/>
                <a:gridCol w="2712301"/>
              </a:tblGrid>
              <a:tr h="780086">
                <a:tc>
                  <a:txBody>
                    <a:bodyPr/>
                    <a:lstStyle/>
                    <a:p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 вариант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А+А*С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А*С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А*С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В+В*А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В+В*С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995936" y="350100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68316" y="5085184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0232" y="4293096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42954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124744"/>
            <a:ext cx="9649072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8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&amp;Fcy;&amp;icy;&amp;zcy;&amp;kcy;&amp;ucy;&amp;lcy;&amp;softcy;&amp;tcy;&amp;mcy;&amp;icy;&amp;ncy;&amp;ucy;&amp;tcy;&amp;kcy;&amp;i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Повторить законы логики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Придумать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746" y="1081505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Пора нам выяснить, что </a:t>
            </a:r>
          </a:p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истинно, что ложно.</a:t>
            </a:r>
          </a:p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Коль убежденьем Вас не </a:t>
            </a:r>
          </a:p>
          <a:p>
            <a:r>
              <a:rPr lang="ru-RU" sz="28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двинуть не на пядь.</a:t>
            </a:r>
          </a:p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Вам всё воочию придется </a:t>
            </a:r>
          </a:p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показать.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Ж.Б. Мольер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Moliere2.jpg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56" y="980728"/>
            <a:ext cx="333203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66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Различные методы решения логических  задач</a:t>
            </a:r>
          </a:p>
          <a:p>
            <a:pPr algn="ctr"/>
            <a:endParaRPr lang="ru-RU" sz="6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Этапы решения логических задач:</a:t>
            </a:r>
            <a:endParaRPr lang="ru-RU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изучить условие;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простые высказывания и обозначить их латинскими буквами;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записать условие задачи на языке алгебры логики;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конечную формулу, для этого объединить логическим умножением формулы каждого утверждения, приравнять произведение единице;</a:t>
            </a:r>
          </a:p>
          <a:p>
            <a:pPr marL="0" indent="0">
              <a:buNone/>
            </a:pPr>
            <a:r>
              <a:rPr lang="ru-RU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упростить формулу, проанализировать полученный результат или составить таблицу истинности, найти по таблице значения переменных, для которых F = 1, проанализировать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79" y="3429000"/>
            <a:ext cx="3908207" cy="312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Рассмотрим применение данного алгоритма на решении задачи:</a:t>
            </a:r>
            <a:endParaRPr lang="ru-RU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Внимательно читаем условие 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Виктор, Роман, Леонид и Сергей заняли на математической олимпиаде четыре первых места.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Когда их спросили о распределении мест, они ответили так: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Сергей — первый, Роман - второй;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Сергей — второй, Виктор - третий;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Леонид — второй, Виктор - четвертый.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Известно, что в каждом ответе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одно утверждение верно.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распределились места?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7858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2) </a:t>
            </a:r>
            <a:r>
              <a:rPr lang="ru-RU" sz="2400" dirty="0" smtClean="0"/>
              <a:t>Выделяем простые высказывания и обозначаем их буквами.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/>
              <a:t>3) записываем условие задачи на языке алгебры логики:</a:t>
            </a:r>
          </a:p>
          <a:p>
            <a:pPr>
              <a:buNone/>
            </a:pPr>
            <a:r>
              <a:rPr lang="ru-RU" sz="2400" dirty="0" smtClean="0"/>
              <a:t>А) А </a:t>
            </a:r>
            <a:r>
              <a:rPr lang="en-US" sz="2400" dirty="0" smtClean="0"/>
              <a:t>V B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Б)</a:t>
            </a:r>
            <a:r>
              <a:rPr lang="en-US" sz="2400" dirty="0" smtClean="0"/>
              <a:t> A V C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С)</a:t>
            </a:r>
            <a:r>
              <a:rPr lang="en-US" sz="2400" dirty="0" smtClean="0"/>
              <a:t>B V C</a:t>
            </a: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1214421"/>
            <a:ext cx="6858047" cy="114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42844" y="435769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4) составим конечную формулу, для этого объединим логическим умножением формулы каждого утверждения, приравниваем произведение единице;</a:t>
            </a:r>
            <a:endParaRPr lang="ru-RU" sz="2400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715016"/>
            <a:ext cx="58507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3872" y="3358866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3717032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63960" y="3717032"/>
            <a:ext cx="28803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911305" cy="499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способ. Упрощение логического выражения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5" name="AutoShape 2" descr="&amp;Kcy;&amp;ocy;&amp;pcy;&amp;icy;&amp;rcy;&amp;acy;&amp;jcy;&amp;tcy;&amp;icy;&amp;ncy;&amp;gcy;: &amp;kcy;&amp;acy;&amp;kcy; &amp;ucy;&amp;pcy;&amp;rcy;&amp;ocy;&amp;scy;&amp;tcy;&amp;icy;&amp;tcy;&amp;softcy; &amp;tcy;&amp;iecy;&amp;kcy;&amp;scy;&amp;tcy; Shard-Copywriting.Ru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способ. Построим таблицу истинности для нашего выражения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74" y="1413944"/>
            <a:ext cx="7399612" cy="45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592933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Смотрим значения переменных и получаем тот же результат, что и при первом способе решения.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65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736304" cy="2676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146" y="32007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40768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составлении расписания на вторник  в 11 классе преподаватели высказали просьбы завучу.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математики: «Желаю иметь первый или второй урок».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истории : «Желаю иметь первый или третий урок».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литературы: «Желаю иметь второй или третий урок».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расписание будет составлено, если п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предмету может быть только один урок. </a:t>
            </a:r>
          </a:p>
        </p:txBody>
      </p:sp>
      <p:sp>
        <p:nvSpPr>
          <p:cNvPr id="3" name="AutoShape 2" descr="&amp;Ucy;&amp;vcy;&amp;acy;&amp;zhcy;&amp;acy;&amp;iecy;&amp;mcy;&amp;ycy;&amp;iecy; &amp;scy;&amp;tcy;&amp;ucy;&amp;dcy;&amp;iecy;&amp;ncy;&amp;tcy;&amp;ycy; &amp;vcy; &amp;rcy;&amp;acy;&amp;zcy;&amp;dcy;&amp;iecy;&amp;lcy;&amp;iecy; &quot;&amp;Scy;&amp;tcy;&amp;ucy;&amp;dcy;&amp;iecy;&amp;ncy;&amp;tcy;&amp;acy;&amp;mcy;/&amp;rcy;&amp;acy;&amp;scy;&amp;pcy;&amp;icy;&amp;scy;&amp;acy;&amp;ncy;&amp;icy;&amp;iecy;&quot; &amp;rcy;&amp;acy;&amp;zcy;&amp;mcy;&amp;iecy;&amp;shchcy;&amp;iecy;&amp;ncy;&amp;ocy; &amp;rcy;&amp;acy;&amp;scy;&amp;pcy;&amp;icy;&amp;scy;&amp;acy;&amp;ncy;&amp;icy;&amp;iecy; &amp;scy;&amp;iecy;&amp;scy;&amp;scy;&amp;icy;&amp;icy; (04 - 28 &amp;scy;&amp;iecy;&amp;ncy;&amp;tcy;&amp;yacy;&amp;bcy;&amp;rcy;&amp;yacy;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331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Формула</vt:lpstr>
      <vt:lpstr>Упрощение логических выражений</vt:lpstr>
      <vt:lpstr>Презентация PowerPoint</vt:lpstr>
      <vt:lpstr>Презентация PowerPoint</vt:lpstr>
      <vt:lpstr>Этапы решения логических задач:</vt:lpstr>
      <vt:lpstr>Рассмотрим применение данного алгоритма на решении задачи:</vt:lpstr>
      <vt:lpstr>Презентация PowerPoint</vt:lpstr>
      <vt:lpstr>Презентация PowerPoint</vt:lpstr>
      <vt:lpstr>2 способ. Построим таблицу истинности для нашего выражения:</vt:lpstr>
      <vt:lpstr>Презентация PowerPoint</vt:lpstr>
      <vt:lpstr>Физкультминутка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Анастасия Никишева</cp:lastModifiedBy>
  <cp:revision>17</cp:revision>
  <dcterms:created xsi:type="dcterms:W3CDTF">2015-05-12T13:14:08Z</dcterms:created>
  <dcterms:modified xsi:type="dcterms:W3CDTF">2015-08-11T16:18:56Z</dcterms:modified>
</cp:coreProperties>
</file>