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8" r:id="rId7"/>
    <p:sldId id="269" r:id="rId8"/>
    <p:sldId id="261" r:id="rId9"/>
    <p:sldId id="267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98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76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53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76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6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38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4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86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5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39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44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FD1F0-4FD7-4425-968E-DCAC443CDCAB}" type="datetimeFigureOut">
              <a:rPr lang="ru-RU" smtClean="0"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0F0B5-BF15-4294-9157-DD499E51D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091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Упрощение логических выражений</a:t>
            </a:r>
            <a:endParaRPr lang="ru-RU" sz="40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311387"/>
              </p:ext>
            </p:extLst>
          </p:nvPr>
        </p:nvGraphicFramePr>
        <p:xfrm>
          <a:off x="611561" y="1844826"/>
          <a:ext cx="8136903" cy="468051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712301"/>
                <a:gridCol w="2712301"/>
                <a:gridCol w="2712301"/>
              </a:tblGrid>
              <a:tr h="780086"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0086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0086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А+А*С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А*С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0086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А*С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В+В*А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0086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В+В*С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0086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3995936" y="3501008"/>
            <a:ext cx="3600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968316" y="5085184"/>
            <a:ext cx="3600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660232" y="4293096"/>
            <a:ext cx="3600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0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429540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1124744"/>
            <a:ext cx="9649072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sz="80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&amp;Fcy;&amp;icy;&amp;zcy;&amp;kcy;&amp;ucy;&amp;lcy;&amp;softcy;&amp;tcy;&amp;mcy;&amp;icy;&amp;ncy;&amp;ucy;&amp;tcy;&amp;kcy;&amp;icy;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6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Повторить законы логики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Придумать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4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2746" y="1081505"/>
            <a:ext cx="46085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Пора нам выяснить, что </a:t>
            </a:r>
          </a:p>
          <a:p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истинно, что ложно.</a:t>
            </a:r>
          </a:p>
          <a:p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Коль убежденьем Вас не </a:t>
            </a:r>
          </a:p>
          <a:p>
            <a:r>
              <a:rPr lang="ru-RU" sz="2800" b="1" i="1" dirty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двинуть не на пядь.</a:t>
            </a:r>
          </a:p>
          <a:p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Вам всё воочию придется </a:t>
            </a:r>
          </a:p>
          <a:p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показать.</a:t>
            </a:r>
          </a:p>
          <a:p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Ж.Б. Мольер</a:t>
            </a: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Moliere2.jpg"/>
          <p:cNvSpPr>
            <a:spLocks noChangeAspect="1" noChangeArrowheads="1"/>
          </p:cNvSpPr>
          <p:nvPr/>
        </p:nvSpPr>
        <p:spPr bwMode="auto">
          <a:xfrm>
            <a:off x="63500" y="-136525"/>
            <a:ext cx="209550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656" y="980728"/>
            <a:ext cx="3332031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8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2089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u="sng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Тема урока:</a:t>
            </a:r>
          </a:p>
          <a:p>
            <a:pPr algn="ctr"/>
            <a:r>
              <a:rPr lang="ru-RU" sz="66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Различные методы решения логических  задач</a:t>
            </a:r>
          </a:p>
          <a:p>
            <a:pPr algn="ctr"/>
            <a:endParaRPr lang="ru-RU" sz="6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07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Этапы решения логических задач:</a:t>
            </a:r>
            <a:endParaRPr lang="ru-RU" sz="40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внимательно изучить условие;</a:t>
            </a:r>
          </a:p>
          <a:p>
            <a:pPr marL="0" indent="0">
              <a:buNone/>
            </a:pPr>
            <a:r>
              <a:rPr lang="ru-RU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выделить простые высказывания и обозначить их латинскими буквами;</a:t>
            </a:r>
          </a:p>
          <a:p>
            <a:pPr marL="0" indent="0">
              <a:buNone/>
            </a:pPr>
            <a:r>
              <a:rPr lang="ru-RU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записать условие задачи на языке алгебры логики;</a:t>
            </a:r>
          </a:p>
          <a:p>
            <a:pPr marL="0" indent="0">
              <a:buNone/>
            </a:pPr>
            <a:r>
              <a:rPr lang="ru-RU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составить конечную формулу, для этого объединить логическим умножением формулы каждого утверждения, приравнять произведение единице;</a:t>
            </a:r>
          </a:p>
          <a:p>
            <a:pPr marL="0" indent="0">
              <a:buNone/>
            </a:pPr>
            <a:r>
              <a:rPr lang="ru-RU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упростить формулу, проанализировать полученный результат или составить таблицу истинности, найти по таблице значения переменных, для которых F = 1, проанализировать результаты.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885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479" y="3429000"/>
            <a:ext cx="3908207" cy="3126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Рассмотрим применение данного алгоритма на решении задачи:</a:t>
            </a:r>
            <a:endParaRPr lang="ru-RU" sz="36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Внимательно читаем условие задачи: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Виктор, Роман, Леонид и Сергей заняли на математической олимпиаде четыре первых места.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Когда их спросили о распределении мест, они ответили так: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Сергей — первый, Роман - второй;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Сергей — второй, Виктор - третий;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 Леонид — второй, Виктор - четвертый.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Известно, что в каждом ответе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только одно утверждение верно.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распределились места?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33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7858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2) </a:t>
            </a:r>
            <a:r>
              <a:rPr lang="ru-RU" sz="2400" dirty="0" smtClean="0"/>
              <a:t>Выделяем простые высказывания и обозначаем их буквами.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571744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/>
              <a:t>3) записываем условие задачи на языке алгебры логики:</a:t>
            </a:r>
          </a:p>
          <a:p>
            <a:pPr>
              <a:buNone/>
            </a:pPr>
            <a:r>
              <a:rPr lang="ru-RU" sz="2400" dirty="0" smtClean="0"/>
              <a:t>А) А </a:t>
            </a:r>
            <a:r>
              <a:rPr lang="en-US" sz="2400" dirty="0" smtClean="0"/>
              <a:t>V B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Б)</a:t>
            </a:r>
            <a:r>
              <a:rPr lang="en-US" sz="2400" dirty="0" smtClean="0"/>
              <a:t> A V C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С)</a:t>
            </a:r>
            <a:r>
              <a:rPr lang="en-US" sz="2400" dirty="0" smtClean="0"/>
              <a:t>B V C</a:t>
            </a:r>
            <a:endParaRPr lang="ru-RU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9" y="1214421"/>
            <a:ext cx="6858047" cy="1147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142844" y="435769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4) составим конечную формулу, для этого объединим логическим умножением формулы каждого утверждения, приравниваем произведение единице;</a:t>
            </a:r>
            <a:endParaRPr lang="ru-RU" sz="2400" dirty="0"/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2976" y="5715016"/>
            <a:ext cx="5850787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33872" y="3358866"/>
            <a:ext cx="28803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528" y="3717032"/>
            <a:ext cx="28803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63960" y="3717032"/>
            <a:ext cx="28803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81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911305" cy="4992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способ. Упрощение логического выражения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5" name="AutoShape 2" descr="&amp;Kcy;&amp;ocy;&amp;pcy;&amp;icy;&amp;rcy;&amp;acy;&amp;jcy;&amp;tcy;&amp;icy;&amp;ncy;&amp;gcy;: &amp;kcy;&amp;acy;&amp;kcy; &amp;ucy;&amp;pcy;&amp;rcy;&amp;ocy;&amp;scy;&amp;tcy;&amp;icy;&amp;tcy;&amp;softcy; &amp;tcy;&amp;iecy;&amp;kcy;&amp;scy;&amp;tcy; Shard-Copywriting.Ru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2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 способ. Построим таблицу истинности для нашего выражения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974" y="1413944"/>
            <a:ext cx="7399612" cy="452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34" y="5929330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Смотрим значения переменных и получаем тот же результат, что и при первом способе решения.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654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77072"/>
            <a:ext cx="2736304" cy="26761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4146" y="320070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Работа в группах</a:t>
            </a:r>
            <a:endParaRPr lang="ru-RU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340768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составлении расписания на вторник  в 11 классе преподаватели высказали просьбы завучу.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Учитель математики: «Желаю иметь первый или второй урок».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Учитель истории : «Желаю иметь первый или третий урок».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Учитель литературы: «Желаю иметь второй или третий урок».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Какое расписание будет составлено, если п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каждому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предмету может быть только один урок. </a:t>
            </a:r>
          </a:p>
        </p:txBody>
      </p:sp>
      <p:sp>
        <p:nvSpPr>
          <p:cNvPr id="3" name="AutoShape 2" descr="&amp;Ucy;&amp;vcy;&amp;acy;&amp;zhcy;&amp;acy;&amp;iecy;&amp;mcy;&amp;ycy;&amp;iecy; &amp;scy;&amp;tcy;&amp;ucy;&amp;dcy;&amp;iecy;&amp;ncy;&amp;tcy;&amp;ycy; &amp;vcy; &amp;rcy;&amp;acy;&amp;zcy;&amp;dcy;&amp;iecy;&amp;lcy;&amp;iecy; &quot;&amp;Scy;&amp;tcy;&amp;ucy;&amp;dcy;&amp;iecy;&amp;ncy;&amp;tcy;&amp;acy;&amp;mcy;/&amp;rcy;&amp;acy;&amp;scy;&amp;pcy;&amp;icy;&amp;scy;&amp;acy;&amp;ncy;&amp;icy;&amp;iecy;&quot; &amp;rcy;&amp;acy;&amp;zcy;&amp;mcy;&amp;iecy;&amp;shchcy;&amp;iecy;&amp;ncy;&amp;ocy; &amp;rcy;&amp;acy;&amp;scy;&amp;pcy;&amp;icy;&amp;scy;&amp;acy;&amp;ncy;&amp;icy;&amp;iecy; &amp;scy;&amp;iecy;&amp;scy;&amp;scy;&amp;icy;&amp;icy; (04 - 28 &amp;scy;&amp;iecy;&amp;ncy;&amp;tcy;&amp;yacy;&amp;bcy;&amp;rcy;&amp;yacy;)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0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331</Words>
  <Application>Microsoft Office PowerPoint</Application>
  <PresentationFormat>Экран (4:3)</PresentationFormat>
  <Paragraphs>66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Формула</vt:lpstr>
      <vt:lpstr>Упрощение логических выражений</vt:lpstr>
      <vt:lpstr>Презентация PowerPoint</vt:lpstr>
      <vt:lpstr>Презентация PowerPoint</vt:lpstr>
      <vt:lpstr>Этапы решения логических задач:</vt:lpstr>
      <vt:lpstr>Рассмотрим применение данного алгоритма на решении задачи:</vt:lpstr>
      <vt:lpstr>Презентация PowerPoint</vt:lpstr>
      <vt:lpstr>Презентация PowerPoint</vt:lpstr>
      <vt:lpstr>2 способ. Построим таблицу истинности для нашего выражения:</vt:lpstr>
      <vt:lpstr>Презентация PowerPoint</vt:lpstr>
      <vt:lpstr>Физкультминутка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Анастасия Никишева</cp:lastModifiedBy>
  <cp:revision>17</cp:revision>
  <dcterms:created xsi:type="dcterms:W3CDTF">2015-05-12T13:14:08Z</dcterms:created>
  <dcterms:modified xsi:type="dcterms:W3CDTF">2015-08-11T16:18:56Z</dcterms:modified>
</cp:coreProperties>
</file>