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"/>
  </p:handoutMasterIdLst>
  <p:sldIdLst>
    <p:sldId id="259" r:id="rId2"/>
    <p:sldId id="261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282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7A7DCF-C8B4-4881-8AC4-A89CB9122C27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86B33-9CFD-4341-B78B-C14D45EE11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15A49-6B11-4416-9487-5596560CD404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9497-DB75-48DD-9CA4-D11756772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15A49-6B11-4416-9487-5596560CD404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9497-DB75-48DD-9CA4-D11756772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15A49-6B11-4416-9487-5596560CD404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9497-DB75-48DD-9CA4-D11756772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15A49-6B11-4416-9487-5596560CD404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9497-DB75-48DD-9CA4-D11756772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15A49-6B11-4416-9487-5596560CD404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9497-DB75-48DD-9CA4-D11756772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15A49-6B11-4416-9487-5596560CD404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9497-DB75-48DD-9CA4-D11756772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15A49-6B11-4416-9487-5596560CD404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9497-DB75-48DD-9CA4-D11756772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15A49-6B11-4416-9487-5596560CD404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9497-DB75-48DD-9CA4-D11756772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15A49-6B11-4416-9487-5596560CD404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9497-DB75-48DD-9CA4-D11756772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15A49-6B11-4416-9487-5596560CD404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9497-DB75-48DD-9CA4-D11756772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15A49-6B11-4416-9487-5596560CD404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D9497-DB75-48DD-9CA4-D11756772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15A49-6B11-4416-9487-5596560CD404}" type="datetimeFigureOut">
              <a:rPr lang="ru-RU" smtClean="0"/>
              <a:pPr/>
              <a:t>09.04.2018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D9497-DB75-48DD-9CA4-D11756772A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3286116" y="5000636"/>
            <a:ext cx="3286148" cy="1714512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 w="76200"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1472" y="357166"/>
            <a:ext cx="5715040" cy="2500330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 w="76200"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265429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Тренажер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Таблица умножения </a:t>
            </a:r>
            <a:br>
              <a:rPr lang="ru-RU" dirty="0" smtClean="0"/>
            </a:br>
            <a:r>
              <a:rPr lang="ru-RU" dirty="0" smtClean="0"/>
              <a:t>на 8 и на 9</a:t>
            </a:r>
            <a:br>
              <a:rPr lang="ru-RU" dirty="0" smtClean="0"/>
            </a:br>
            <a:r>
              <a:rPr lang="ru-RU" sz="2800" dirty="0" smtClean="0"/>
              <a:t>Математика, 3 класс</a:t>
            </a:r>
            <a:endParaRPr lang="ru-RU" sz="2800" dirty="0"/>
          </a:p>
        </p:txBody>
      </p:sp>
      <p:pic>
        <p:nvPicPr>
          <p:cNvPr id="2051" name="Picture 3" descr="C:\Users\User\Desktop\skazka_48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4000504"/>
            <a:ext cx="2438405" cy="2706630"/>
          </a:xfrm>
          <a:prstGeom prst="rect">
            <a:avLst/>
          </a:prstGeom>
          <a:noFill/>
        </p:spPr>
      </p:pic>
      <p:pic>
        <p:nvPicPr>
          <p:cNvPr id="2052" name="Picture 4" descr="C:\Users\User\Desktop\1360185770_nartsis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142852"/>
            <a:ext cx="2286016" cy="650085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786050" y="5143512"/>
            <a:ext cx="37862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Автор работы: </a:t>
            </a:r>
            <a:endParaRPr lang="ru-RU" sz="1400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Учитель начальных классов</a:t>
            </a:r>
          </a:p>
          <a:p>
            <a:pPr algn="ctr"/>
            <a:r>
              <a:rPr lang="ru-RU" sz="1400" dirty="0" err="1" smtClean="0">
                <a:solidFill>
                  <a:srgbClr val="002060"/>
                </a:solidFill>
              </a:rPr>
              <a:t>Дибирова</a:t>
            </a:r>
            <a:r>
              <a:rPr lang="ru-RU" sz="1400" dirty="0" smtClean="0">
                <a:solidFill>
                  <a:srgbClr val="002060"/>
                </a:solidFill>
              </a:rPr>
              <a:t> А. Г.</a:t>
            </a:r>
            <a:endParaRPr lang="ru-RU" sz="14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/>
          <p:nvPr/>
        </p:nvSpPr>
        <p:spPr>
          <a:xfrm>
            <a:off x="1428726" y="285728"/>
            <a:ext cx="4857785" cy="5214974"/>
          </a:xfrm>
          <a:custGeom>
            <a:avLst/>
            <a:gdLst>
              <a:gd name="connsiteX0" fmla="*/ 0 w 4786346"/>
              <a:gd name="connsiteY0" fmla="*/ 666768 h 4000528"/>
              <a:gd name="connsiteX1" fmla="*/ 195293 w 4786346"/>
              <a:gd name="connsiteY1" fmla="*/ 195292 h 4000528"/>
              <a:gd name="connsiteX2" fmla="*/ 666770 w 4786346"/>
              <a:gd name="connsiteY2" fmla="*/ 1 h 4000528"/>
              <a:gd name="connsiteX3" fmla="*/ 4119578 w 4786346"/>
              <a:gd name="connsiteY3" fmla="*/ 0 h 4000528"/>
              <a:gd name="connsiteX4" fmla="*/ 4591054 w 4786346"/>
              <a:gd name="connsiteY4" fmla="*/ 195293 h 4000528"/>
              <a:gd name="connsiteX5" fmla="*/ 4786345 w 4786346"/>
              <a:gd name="connsiteY5" fmla="*/ 666770 h 4000528"/>
              <a:gd name="connsiteX6" fmla="*/ 4786346 w 4786346"/>
              <a:gd name="connsiteY6" fmla="*/ 3333760 h 4000528"/>
              <a:gd name="connsiteX7" fmla="*/ 4591054 w 4786346"/>
              <a:gd name="connsiteY7" fmla="*/ 3805236 h 4000528"/>
              <a:gd name="connsiteX8" fmla="*/ 4119578 w 4786346"/>
              <a:gd name="connsiteY8" fmla="*/ 4000528 h 4000528"/>
              <a:gd name="connsiteX9" fmla="*/ 666768 w 4786346"/>
              <a:gd name="connsiteY9" fmla="*/ 4000528 h 4000528"/>
              <a:gd name="connsiteX10" fmla="*/ 195292 w 4786346"/>
              <a:gd name="connsiteY10" fmla="*/ 3805236 h 4000528"/>
              <a:gd name="connsiteX11" fmla="*/ 1 w 4786346"/>
              <a:gd name="connsiteY11" fmla="*/ 3333759 h 4000528"/>
              <a:gd name="connsiteX12" fmla="*/ 0 w 4786346"/>
              <a:gd name="connsiteY12" fmla="*/ 666768 h 4000528"/>
              <a:gd name="connsiteX0" fmla="*/ 0 w 5150652"/>
              <a:gd name="connsiteY0" fmla="*/ 666768 h 5214974"/>
              <a:gd name="connsiteX1" fmla="*/ 195293 w 5150652"/>
              <a:gd name="connsiteY1" fmla="*/ 195292 h 5214974"/>
              <a:gd name="connsiteX2" fmla="*/ 666770 w 5150652"/>
              <a:gd name="connsiteY2" fmla="*/ 1 h 5214974"/>
              <a:gd name="connsiteX3" fmla="*/ 4119578 w 5150652"/>
              <a:gd name="connsiteY3" fmla="*/ 0 h 5214974"/>
              <a:gd name="connsiteX4" fmla="*/ 4591054 w 5150652"/>
              <a:gd name="connsiteY4" fmla="*/ 195293 h 5214974"/>
              <a:gd name="connsiteX5" fmla="*/ 4786345 w 5150652"/>
              <a:gd name="connsiteY5" fmla="*/ 666770 h 5214974"/>
              <a:gd name="connsiteX6" fmla="*/ 4786346 w 5150652"/>
              <a:gd name="connsiteY6" fmla="*/ 3333760 h 5214974"/>
              <a:gd name="connsiteX7" fmla="*/ 4591054 w 5150652"/>
              <a:gd name="connsiteY7" fmla="*/ 3805236 h 5214974"/>
              <a:gd name="connsiteX8" fmla="*/ 1428760 w 5150652"/>
              <a:gd name="connsiteY8" fmla="*/ 5214974 h 5214974"/>
              <a:gd name="connsiteX9" fmla="*/ 666768 w 5150652"/>
              <a:gd name="connsiteY9" fmla="*/ 4000528 h 5214974"/>
              <a:gd name="connsiteX10" fmla="*/ 195292 w 5150652"/>
              <a:gd name="connsiteY10" fmla="*/ 3805236 h 5214974"/>
              <a:gd name="connsiteX11" fmla="*/ 1 w 5150652"/>
              <a:gd name="connsiteY11" fmla="*/ 3333759 h 5214974"/>
              <a:gd name="connsiteX12" fmla="*/ 0 w 5150652"/>
              <a:gd name="connsiteY12" fmla="*/ 666768 h 5214974"/>
              <a:gd name="connsiteX0" fmla="*/ 78553 w 5229205"/>
              <a:gd name="connsiteY0" fmla="*/ 666768 h 5214974"/>
              <a:gd name="connsiteX1" fmla="*/ 273846 w 5229205"/>
              <a:gd name="connsiteY1" fmla="*/ 195292 h 5214974"/>
              <a:gd name="connsiteX2" fmla="*/ 745323 w 5229205"/>
              <a:gd name="connsiteY2" fmla="*/ 1 h 5214974"/>
              <a:gd name="connsiteX3" fmla="*/ 4198131 w 5229205"/>
              <a:gd name="connsiteY3" fmla="*/ 0 h 5214974"/>
              <a:gd name="connsiteX4" fmla="*/ 4669607 w 5229205"/>
              <a:gd name="connsiteY4" fmla="*/ 195293 h 5214974"/>
              <a:gd name="connsiteX5" fmla="*/ 4864898 w 5229205"/>
              <a:gd name="connsiteY5" fmla="*/ 666770 h 5214974"/>
              <a:gd name="connsiteX6" fmla="*/ 4864899 w 5229205"/>
              <a:gd name="connsiteY6" fmla="*/ 3333760 h 5214974"/>
              <a:gd name="connsiteX7" fmla="*/ 4669607 w 5229205"/>
              <a:gd name="connsiteY7" fmla="*/ 3805236 h 5214974"/>
              <a:gd name="connsiteX8" fmla="*/ 1507313 w 5229205"/>
              <a:gd name="connsiteY8" fmla="*/ 5214974 h 5214974"/>
              <a:gd name="connsiteX9" fmla="*/ 1721627 w 5229205"/>
              <a:gd name="connsiteY9" fmla="*/ 4000528 h 5214974"/>
              <a:gd name="connsiteX10" fmla="*/ 273845 w 5229205"/>
              <a:gd name="connsiteY10" fmla="*/ 3805236 h 5214974"/>
              <a:gd name="connsiteX11" fmla="*/ 78554 w 5229205"/>
              <a:gd name="connsiteY11" fmla="*/ 3333759 h 5214974"/>
              <a:gd name="connsiteX12" fmla="*/ 78553 w 5229205"/>
              <a:gd name="connsiteY12" fmla="*/ 666768 h 5214974"/>
              <a:gd name="connsiteX0" fmla="*/ 0 w 5150652"/>
              <a:gd name="connsiteY0" fmla="*/ 666768 h 5214974"/>
              <a:gd name="connsiteX1" fmla="*/ 195293 w 5150652"/>
              <a:gd name="connsiteY1" fmla="*/ 195292 h 5214974"/>
              <a:gd name="connsiteX2" fmla="*/ 666770 w 5150652"/>
              <a:gd name="connsiteY2" fmla="*/ 1 h 5214974"/>
              <a:gd name="connsiteX3" fmla="*/ 4119578 w 5150652"/>
              <a:gd name="connsiteY3" fmla="*/ 0 h 5214974"/>
              <a:gd name="connsiteX4" fmla="*/ 4591054 w 5150652"/>
              <a:gd name="connsiteY4" fmla="*/ 195293 h 5214974"/>
              <a:gd name="connsiteX5" fmla="*/ 4786345 w 5150652"/>
              <a:gd name="connsiteY5" fmla="*/ 666770 h 5214974"/>
              <a:gd name="connsiteX6" fmla="*/ 4786346 w 5150652"/>
              <a:gd name="connsiteY6" fmla="*/ 3333760 h 5214974"/>
              <a:gd name="connsiteX7" fmla="*/ 4591054 w 5150652"/>
              <a:gd name="connsiteY7" fmla="*/ 3805236 h 5214974"/>
              <a:gd name="connsiteX8" fmla="*/ 1428760 w 5150652"/>
              <a:gd name="connsiteY8" fmla="*/ 5214974 h 5214974"/>
              <a:gd name="connsiteX9" fmla="*/ 1643074 w 5150652"/>
              <a:gd name="connsiteY9" fmla="*/ 4000528 h 5214974"/>
              <a:gd name="connsiteX10" fmla="*/ 428629 w 5150652"/>
              <a:gd name="connsiteY10" fmla="*/ 3643338 h 5214974"/>
              <a:gd name="connsiteX11" fmla="*/ 1 w 5150652"/>
              <a:gd name="connsiteY11" fmla="*/ 3333759 h 5214974"/>
              <a:gd name="connsiteX12" fmla="*/ 0 w 5150652"/>
              <a:gd name="connsiteY12" fmla="*/ 666768 h 5214974"/>
              <a:gd name="connsiteX0" fmla="*/ 0 w 4786346"/>
              <a:gd name="connsiteY0" fmla="*/ 666768 h 5214974"/>
              <a:gd name="connsiteX1" fmla="*/ 195293 w 4786346"/>
              <a:gd name="connsiteY1" fmla="*/ 195292 h 5214974"/>
              <a:gd name="connsiteX2" fmla="*/ 666770 w 4786346"/>
              <a:gd name="connsiteY2" fmla="*/ 1 h 5214974"/>
              <a:gd name="connsiteX3" fmla="*/ 4119578 w 4786346"/>
              <a:gd name="connsiteY3" fmla="*/ 0 h 5214974"/>
              <a:gd name="connsiteX4" fmla="*/ 4591054 w 4786346"/>
              <a:gd name="connsiteY4" fmla="*/ 195293 h 5214974"/>
              <a:gd name="connsiteX5" fmla="*/ 4786345 w 4786346"/>
              <a:gd name="connsiteY5" fmla="*/ 666770 h 5214974"/>
              <a:gd name="connsiteX6" fmla="*/ 4786346 w 4786346"/>
              <a:gd name="connsiteY6" fmla="*/ 3333760 h 5214974"/>
              <a:gd name="connsiteX7" fmla="*/ 4071966 w 4786346"/>
              <a:gd name="connsiteY7" fmla="*/ 3929090 h 5214974"/>
              <a:gd name="connsiteX8" fmla="*/ 1428760 w 4786346"/>
              <a:gd name="connsiteY8" fmla="*/ 5214974 h 5214974"/>
              <a:gd name="connsiteX9" fmla="*/ 1643074 w 4786346"/>
              <a:gd name="connsiteY9" fmla="*/ 4000528 h 5214974"/>
              <a:gd name="connsiteX10" fmla="*/ 428629 w 4786346"/>
              <a:gd name="connsiteY10" fmla="*/ 3643338 h 5214974"/>
              <a:gd name="connsiteX11" fmla="*/ 1 w 4786346"/>
              <a:gd name="connsiteY11" fmla="*/ 3333759 h 5214974"/>
              <a:gd name="connsiteX12" fmla="*/ 0 w 4786346"/>
              <a:gd name="connsiteY12" fmla="*/ 666768 h 5214974"/>
              <a:gd name="connsiteX0" fmla="*/ 0 w 4857784"/>
              <a:gd name="connsiteY0" fmla="*/ 714380 h 5214974"/>
              <a:gd name="connsiteX1" fmla="*/ 266731 w 4857784"/>
              <a:gd name="connsiteY1" fmla="*/ 195292 h 5214974"/>
              <a:gd name="connsiteX2" fmla="*/ 738208 w 4857784"/>
              <a:gd name="connsiteY2" fmla="*/ 1 h 5214974"/>
              <a:gd name="connsiteX3" fmla="*/ 4191016 w 4857784"/>
              <a:gd name="connsiteY3" fmla="*/ 0 h 5214974"/>
              <a:gd name="connsiteX4" fmla="*/ 4662492 w 4857784"/>
              <a:gd name="connsiteY4" fmla="*/ 195293 h 5214974"/>
              <a:gd name="connsiteX5" fmla="*/ 4857783 w 4857784"/>
              <a:gd name="connsiteY5" fmla="*/ 666770 h 5214974"/>
              <a:gd name="connsiteX6" fmla="*/ 4857784 w 4857784"/>
              <a:gd name="connsiteY6" fmla="*/ 3333760 h 5214974"/>
              <a:gd name="connsiteX7" fmla="*/ 4143404 w 4857784"/>
              <a:gd name="connsiteY7" fmla="*/ 3929090 h 5214974"/>
              <a:gd name="connsiteX8" fmla="*/ 1500198 w 4857784"/>
              <a:gd name="connsiteY8" fmla="*/ 5214974 h 5214974"/>
              <a:gd name="connsiteX9" fmla="*/ 1714512 w 4857784"/>
              <a:gd name="connsiteY9" fmla="*/ 4000528 h 5214974"/>
              <a:gd name="connsiteX10" fmla="*/ 500067 w 4857784"/>
              <a:gd name="connsiteY10" fmla="*/ 3643338 h 5214974"/>
              <a:gd name="connsiteX11" fmla="*/ 71439 w 4857784"/>
              <a:gd name="connsiteY11" fmla="*/ 3333759 h 5214974"/>
              <a:gd name="connsiteX12" fmla="*/ 0 w 4857784"/>
              <a:gd name="connsiteY12" fmla="*/ 714380 h 5214974"/>
              <a:gd name="connsiteX0" fmla="*/ 1 w 4857785"/>
              <a:gd name="connsiteY0" fmla="*/ 714380 h 5214974"/>
              <a:gd name="connsiteX1" fmla="*/ 266732 w 4857785"/>
              <a:gd name="connsiteY1" fmla="*/ 195292 h 5214974"/>
              <a:gd name="connsiteX2" fmla="*/ 738209 w 4857785"/>
              <a:gd name="connsiteY2" fmla="*/ 1 h 5214974"/>
              <a:gd name="connsiteX3" fmla="*/ 4191017 w 4857785"/>
              <a:gd name="connsiteY3" fmla="*/ 0 h 5214974"/>
              <a:gd name="connsiteX4" fmla="*/ 4662493 w 4857785"/>
              <a:gd name="connsiteY4" fmla="*/ 195293 h 5214974"/>
              <a:gd name="connsiteX5" fmla="*/ 4857784 w 4857785"/>
              <a:gd name="connsiteY5" fmla="*/ 666770 h 5214974"/>
              <a:gd name="connsiteX6" fmla="*/ 4857785 w 4857785"/>
              <a:gd name="connsiteY6" fmla="*/ 3333760 h 5214974"/>
              <a:gd name="connsiteX7" fmla="*/ 4143405 w 4857785"/>
              <a:gd name="connsiteY7" fmla="*/ 3929090 h 5214974"/>
              <a:gd name="connsiteX8" fmla="*/ 1500199 w 4857785"/>
              <a:gd name="connsiteY8" fmla="*/ 5214974 h 5214974"/>
              <a:gd name="connsiteX9" fmla="*/ 1714513 w 4857785"/>
              <a:gd name="connsiteY9" fmla="*/ 4000528 h 5214974"/>
              <a:gd name="connsiteX10" fmla="*/ 500068 w 4857785"/>
              <a:gd name="connsiteY10" fmla="*/ 3643338 h 5214974"/>
              <a:gd name="connsiteX11" fmla="*/ 1 w 4857785"/>
              <a:gd name="connsiteY11" fmla="*/ 3286148 h 5214974"/>
              <a:gd name="connsiteX12" fmla="*/ 1 w 4857785"/>
              <a:gd name="connsiteY12" fmla="*/ 714380 h 5214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57785" h="5214974">
                <a:moveTo>
                  <a:pt x="1" y="714380"/>
                </a:moveTo>
                <a:cubicBezTo>
                  <a:pt x="1" y="537542"/>
                  <a:pt x="143697" y="314355"/>
                  <a:pt x="266732" y="195292"/>
                </a:cubicBezTo>
                <a:cubicBezTo>
                  <a:pt x="389767" y="76229"/>
                  <a:pt x="561371" y="1"/>
                  <a:pt x="738209" y="1"/>
                </a:cubicBezTo>
                <a:lnTo>
                  <a:pt x="4191017" y="0"/>
                </a:lnTo>
                <a:cubicBezTo>
                  <a:pt x="4367855" y="0"/>
                  <a:pt x="4537450" y="70249"/>
                  <a:pt x="4662493" y="195293"/>
                </a:cubicBezTo>
                <a:cubicBezTo>
                  <a:pt x="4787536" y="320336"/>
                  <a:pt x="4857784" y="489932"/>
                  <a:pt x="4857784" y="666770"/>
                </a:cubicBezTo>
                <a:cubicBezTo>
                  <a:pt x="4857784" y="1555767"/>
                  <a:pt x="4857785" y="2444763"/>
                  <a:pt x="4857785" y="3333760"/>
                </a:cubicBezTo>
                <a:cubicBezTo>
                  <a:pt x="4857785" y="3510598"/>
                  <a:pt x="4703003" y="3615554"/>
                  <a:pt x="4143405" y="3929090"/>
                </a:cubicBezTo>
                <a:cubicBezTo>
                  <a:pt x="3583807" y="4242626"/>
                  <a:pt x="1677037" y="5214974"/>
                  <a:pt x="1500199" y="5214974"/>
                </a:cubicBezTo>
                <a:lnTo>
                  <a:pt x="1714513" y="4000528"/>
                </a:lnTo>
                <a:cubicBezTo>
                  <a:pt x="1537675" y="4000528"/>
                  <a:pt x="785820" y="3762401"/>
                  <a:pt x="500068" y="3643338"/>
                </a:cubicBezTo>
                <a:cubicBezTo>
                  <a:pt x="214316" y="3524275"/>
                  <a:pt x="0" y="3462986"/>
                  <a:pt x="1" y="3286148"/>
                </a:cubicBezTo>
                <a:lnTo>
                  <a:pt x="1" y="714380"/>
                </a:lnTo>
                <a:close/>
              </a:path>
            </a:pathLst>
          </a:custGeom>
          <a:blipFill>
            <a:blip r:embed="rId2" cstate="print"/>
            <a:tile tx="0" ty="0" sx="100000" sy="100000" flip="none" algn="tl"/>
          </a:blipFill>
          <a:ln w="76200" cmpd="tri"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 descr="C:\Users\User\Desktop\72cf0a85-37bb-4365-80af-dd0e79e851f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142852"/>
            <a:ext cx="2428892" cy="650085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500042"/>
            <a:ext cx="4429156" cy="4143404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002060"/>
                </a:solidFill>
              </a:rPr>
              <a:t>Дорогой друг! </a:t>
            </a:r>
            <a:br>
              <a:rPr lang="ru-RU" sz="3100" dirty="0" smtClean="0">
                <a:solidFill>
                  <a:srgbClr val="002060"/>
                </a:solidFill>
              </a:rPr>
            </a:br>
            <a:r>
              <a:rPr lang="ru-RU" sz="3100" dirty="0" smtClean="0">
                <a:solidFill>
                  <a:srgbClr val="002060"/>
                </a:solidFill>
              </a:rPr>
              <a:t>Предлагаю тебе проверить,</a:t>
            </a:r>
            <a:br>
              <a:rPr lang="ru-RU" sz="3100" dirty="0" smtClean="0">
                <a:solidFill>
                  <a:srgbClr val="002060"/>
                </a:solidFill>
              </a:rPr>
            </a:br>
            <a:r>
              <a:rPr lang="ru-RU" sz="3100" dirty="0" smtClean="0">
                <a:solidFill>
                  <a:srgbClr val="002060"/>
                </a:solidFill>
              </a:rPr>
              <a:t> хорошо ли ты знаешь</a:t>
            </a:r>
            <a:br>
              <a:rPr lang="ru-RU" sz="3100" dirty="0" smtClean="0">
                <a:solidFill>
                  <a:srgbClr val="002060"/>
                </a:solidFill>
              </a:rPr>
            </a:br>
            <a:r>
              <a:rPr lang="ru-RU" sz="3100" dirty="0" smtClean="0">
                <a:solidFill>
                  <a:srgbClr val="002060"/>
                </a:solidFill>
              </a:rPr>
              <a:t> таблицу умножения </a:t>
            </a:r>
            <a:br>
              <a:rPr lang="ru-RU" sz="3100" dirty="0" smtClean="0">
                <a:solidFill>
                  <a:srgbClr val="002060"/>
                </a:solidFill>
              </a:rPr>
            </a:br>
            <a:r>
              <a:rPr lang="ru-RU" sz="3100" dirty="0" smtClean="0">
                <a:solidFill>
                  <a:srgbClr val="002060"/>
                </a:solidFill>
              </a:rPr>
              <a:t>на 8 и на </a:t>
            </a:r>
            <a:r>
              <a:rPr lang="ru-RU" sz="3100" dirty="0">
                <a:solidFill>
                  <a:srgbClr val="002060"/>
                </a:solidFill>
              </a:rPr>
              <a:t>9</a:t>
            </a:r>
            <a:r>
              <a:rPr lang="ru-RU" sz="3100" dirty="0" smtClean="0">
                <a:solidFill>
                  <a:srgbClr val="002060"/>
                </a:solidFill>
              </a:rPr>
              <a:t>.</a:t>
            </a:r>
            <a:br>
              <a:rPr lang="ru-RU" sz="3100" dirty="0" smtClean="0">
                <a:solidFill>
                  <a:srgbClr val="002060"/>
                </a:solidFill>
              </a:rPr>
            </a:br>
            <a:r>
              <a:rPr lang="ru-RU" sz="3100" dirty="0" smtClean="0">
                <a:solidFill>
                  <a:srgbClr val="002060"/>
                </a:solidFill>
              </a:rPr>
              <a:t>Реши примеры,</a:t>
            </a:r>
            <a:br>
              <a:rPr lang="ru-RU" sz="3100" dirty="0" smtClean="0">
                <a:solidFill>
                  <a:srgbClr val="002060"/>
                </a:solidFill>
              </a:rPr>
            </a:br>
            <a:r>
              <a:rPr lang="ru-RU" sz="3100" dirty="0" smtClean="0">
                <a:solidFill>
                  <a:srgbClr val="002060"/>
                </a:solidFill>
              </a:rPr>
              <a:t> а для проверки нажми </a:t>
            </a:r>
            <a:br>
              <a:rPr lang="ru-RU" sz="3100" dirty="0" smtClean="0">
                <a:solidFill>
                  <a:srgbClr val="002060"/>
                </a:solidFill>
              </a:rPr>
            </a:br>
            <a:r>
              <a:rPr lang="ru-RU" sz="3100" dirty="0" smtClean="0">
                <a:solidFill>
                  <a:srgbClr val="002060"/>
                </a:solidFill>
              </a:rPr>
              <a:t>на карточку с заданием.</a:t>
            </a:r>
            <a:br>
              <a:rPr lang="ru-RU" sz="3100" dirty="0" smtClean="0">
                <a:solidFill>
                  <a:srgbClr val="002060"/>
                </a:solidFill>
              </a:rPr>
            </a:br>
            <a:r>
              <a:rPr lang="ru-RU" sz="3100" dirty="0" smtClean="0">
                <a:solidFill>
                  <a:srgbClr val="002060"/>
                </a:solidFill>
              </a:rPr>
              <a:t>Удачи!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  <p:pic>
        <p:nvPicPr>
          <p:cNvPr id="4098" name="Picture 2" descr="C:\Users\User\Desktop\skazka_48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4151370"/>
            <a:ext cx="2438405" cy="27066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C:\Users\User\Desktop\5604910d43c7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71480"/>
            <a:ext cx="4038600" cy="555468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00034" y="500042"/>
            <a:ext cx="1620000" cy="9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FFFF00"/>
                </a:solidFill>
              </a:rPr>
              <a:t>1х9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00034" y="500042"/>
            <a:ext cx="1620000" cy="9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</a:p>
        </p:txBody>
      </p:sp>
      <p:sp>
        <p:nvSpPr>
          <p:cNvPr id="8" name="Овал 7"/>
          <p:cNvSpPr/>
          <p:nvPr/>
        </p:nvSpPr>
        <p:spPr>
          <a:xfrm>
            <a:off x="500034" y="1785926"/>
            <a:ext cx="1620000" cy="9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FFFF00"/>
                </a:solidFill>
              </a:rPr>
              <a:t>2х9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00034" y="1785926"/>
            <a:ext cx="1620000" cy="9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00034" y="3071810"/>
            <a:ext cx="1620000" cy="9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FFFF00"/>
                </a:solidFill>
              </a:rPr>
              <a:t>3х9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00034" y="3071810"/>
            <a:ext cx="1620000" cy="9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00034" y="5429264"/>
            <a:ext cx="1620000" cy="9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FFFF00"/>
                </a:solidFill>
              </a:rPr>
              <a:t>5х9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00034" y="4214818"/>
            <a:ext cx="1620000" cy="9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FFFF00"/>
                </a:solidFill>
              </a:rPr>
              <a:t>4х9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00034" y="4214818"/>
            <a:ext cx="1620000" cy="9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36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285984" y="500042"/>
            <a:ext cx="1620000" cy="9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FFFF00"/>
                </a:solidFill>
              </a:rPr>
              <a:t>6х9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285984" y="1785926"/>
            <a:ext cx="1620000" cy="9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FFFF00"/>
                </a:solidFill>
              </a:rPr>
              <a:t>7х9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285984" y="3000372"/>
            <a:ext cx="1620000" cy="9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FFFF00"/>
                </a:solidFill>
              </a:rPr>
              <a:t>8х9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00034" y="5429264"/>
            <a:ext cx="1620000" cy="9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45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2357422" y="5429264"/>
            <a:ext cx="1620000" cy="9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FF00"/>
                </a:solidFill>
              </a:rPr>
              <a:t>10х9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2285984" y="500042"/>
            <a:ext cx="1620000" cy="9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54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2285984" y="1785926"/>
            <a:ext cx="1620000" cy="9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63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2285984" y="3000372"/>
            <a:ext cx="1620000" cy="9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72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2285984" y="4214818"/>
            <a:ext cx="1620000" cy="9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81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2285984" y="4214818"/>
            <a:ext cx="1620000" cy="9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FFFF00"/>
                </a:solidFill>
              </a:rPr>
              <a:t>9х9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2357422" y="5429264"/>
            <a:ext cx="1620000" cy="90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286248" y="500042"/>
            <a:ext cx="162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1х8</a:t>
            </a: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6286512" y="500042"/>
            <a:ext cx="162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6х8</a:t>
            </a: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6286512" y="1643050"/>
            <a:ext cx="162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7х8</a:t>
            </a: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4286248" y="5500702"/>
            <a:ext cx="162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5х8</a:t>
            </a: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4214810" y="4143380"/>
            <a:ext cx="162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4х8</a:t>
            </a: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4286248" y="2928934"/>
            <a:ext cx="162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3х8</a:t>
            </a: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4214810" y="1714488"/>
            <a:ext cx="162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2х8</a:t>
            </a: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6286512" y="5500702"/>
            <a:ext cx="162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10х8</a:t>
            </a:r>
            <a:endParaRPr lang="ru-RU" sz="3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6286512" y="4143380"/>
            <a:ext cx="162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9х8</a:t>
            </a: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6286512" y="2857496"/>
            <a:ext cx="162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8х8</a:t>
            </a: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6286512" y="5500702"/>
            <a:ext cx="162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4286248" y="500042"/>
            <a:ext cx="162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6286512" y="4143380"/>
            <a:ext cx="162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72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6286512" y="500042"/>
            <a:ext cx="162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48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4214810" y="1714488"/>
            <a:ext cx="162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6286512" y="1643050"/>
            <a:ext cx="162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56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6286512" y="2857496"/>
            <a:ext cx="162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64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4286248" y="2928934"/>
            <a:ext cx="162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Овал 51"/>
          <p:cNvSpPr/>
          <p:nvPr/>
        </p:nvSpPr>
        <p:spPr>
          <a:xfrm>
            <a:off x="4214810" y="4143380"/>
            <a:ext cx="162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32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4286248" y="5500702"/>
            <a:ext cx="162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9" name="Picture 2" descr="C:\Users\User\Desktop\skazka_4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6699" y="5214950"/>
            <a:ext cx="1297301" cy="144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xit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500"/>
                            </p:stCondLst>
                            <p:childTnLst>
                              <p:par>
                                <p:cTn id="20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0"/>
                            </p:stCondLst>
                            <p:childTnLst>
                              <p:par>
                                <p:cTn id="21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500"/>
                            </p:stCondLst>
                            <p:childTnLst>
                              <p:par>
                                <p:cTn id="25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5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7" fill="hold">
                      <p:stCondLst>
                        <p:cond delay="0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500"/>
                            </p:stCondLst>
                            <p:childTnLst>
                              <p:par>
                                <p:cTn id="26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500"/>
                            </p:stCondLst>
                            <p:childTnLst>
                              <p:par>
                                <p:cTn id="28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500"/>
                            </p:stCondLst>
                            <p:childTnLst>
                              <p:par>
                                <p:cTn id="29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0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5" fill="hold">
                      <p:stCondLst>
                        <p:cond delay="0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500"/>
                            </p:stCondLst>
                            <p:childTnLst>
                              <p:par>
                                <p:cTn id="31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 animBg="1"/>
      <p:bldP spid="46" grpId="0" animBg="1"/>
      <p:bldP spid="47" grpId="0" animBg="1"/>
      <p:bldP spid="48" grpId="0" animBg="1"/>
      <p:bldP spid="51" grpId="0" animBg="1"/>
      <p:bldP spid="52" grpId="0" animBg="1"/>
      <p:bldP spid="5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260</TotalTime>
  <Words>55</Words>
  <Application>Microsoft Office PowerPoint</Application>
  <PresentationFormat>Экран (4:3)</PresentationFormat>
  <Paragraphs>45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Тренажер Таблица умножения  на 8 и на 9 Математика, 3 класс</vt:lpstr>
      <vt:lpstr>Дорогой друг!  Предлагаю тебе проверить,  хорошо ли ты знаешь  таблицу умножения  на 8 и на 9. Реши примеры,  а для проверки нажми  на карточку с заданием. Удачи! </vt:lpstr>
      <vt:lpstr>Слайд 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28</cp:revision>
  <dcterms:created xsi:type="dcterms:W3CDTF">2017-01-05T23:19:23Z</dcterms:created>
  <dcterms:modified xsi:type="dcterms:W3CDTF">2018-04-09T16:19:32Z</dcterms:modified>
</cp:coreProperties>
</file>