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301" r:id="rId3"/>
    <p:sldId id="268" r:id="rId4"/>
    <p:sldId id="284" r:id="rId5"/>
    <p:sldId id="289" r:id="rId6"/>
    <p:sldId id="291" r:id="rId7"/>
    <p:sldId id="259" r:id="rId8"/>
    <p:sldId id="269" r:id="rId9"/>
    <p:sldId id="271" r:id="rId10"/>
    <p:sldId id="270" r:id="rId11"/>
    <p:sldId id="302" r:id="rId12"/>
    <p:sldId id="265" r:id="rId13"/>
    <p:sldId id="295" r:id="rId14"/>
    <p:sldId id="303" r:id="rId15"/>
    <p:sldId id="293" r:id="rId16"/>
    <p:sldId id="304" r:id="rId17"/>
    <p:sldId id="287" r:id="rId18"/>
    <p:sldId id="267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B2B2B2"/>
    <a:srgbClr val="3C40D4"/>
    <a:srgbClr val="0000CC"/>
    <a:srgbClr val="9900CC"/>
    <a:srgbClr val="9999FF"/>
    <a:srgbClr val="99CC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D1231A7-8761-4F69-914C-079C8BF93240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BEB7027-44E1-4D48-A314-593BE9B181E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Наше путешествие по королевству Геометрия закончилось. Король Точка и принцесса Прямая прощаются с вами. С каким жителем этого королевства мы сегодня познакомились? Что такое квадрат?</a:t>
            </a: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7651BC-465C-4DBD-A226-F554D19C6FF4}" type="slidenum">
              <a:rPr lang="ru-RU" altLang="ru-RU"/>
              <a:pPr/>
              <a:t>17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94732E9-F365-4E03-A16A-241750D39F8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AFE4-9296-4B95-A3F0-94471ADDB13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72D4-9FA1-41CF-B0EE-BD5675880F4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DEE575-AB06-4434-9A32-C470BA395724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4EB94E9-A83C-4AAE-B556-5660CB39028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97E-599A-4663-9FBA-746BEA2314EB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55F97-A125-471B-AE98-468754D097F4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B101FC2-F08C-4842-9038-C34B71A6A040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7A753-68B8-4902-8AEB-1C8DBA06C47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 alt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0499D0-AB2D-4298-8AB1-D72ACA8DD388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 alt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 alt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DF1B7CB-A51C-4C7C-A6C4-E02328194534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890BA8C-6E8C-4CE7-9952-CA191ACCBE1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54;&#1041;&#1054;&#1047;&#1053;&#1040;&#1063;&#1045;&#1053;&#1048;&#1045;%20&#1059;&#1043;&#1051;&#1054;&#1042;.swf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209800"/>
            <a:ext cx="3886200" cy="1600200"/>
          </a:xfrm>
        </p:spPr>
        <p:txBody>
          <a:bodyPr>
            <a:normAutofit/>
          </a:bodyPr>
          <a:lstStyle/>
          <a:p>
            <a:pPr algn="l" eaLnBrk="1" hangingPunct="1"/>
            <a:endParaRPr lang="ru-RU" altLang="ru-RU" sz="2000" dirty="0" smtClean="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447800" y="304800"/>
            <a:ext cx="65532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9900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ru-RU" sz="3200" b="1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Урок математики</a:t>
            </a:r>
          </a:p>
          <a:p>
            <a:pPr algn="ctr" eaLnBrk="1" hangingPunct="1">
              <a:defRPr/>
            </a:pPr>
            <a:r>
              <a:rPr lang="ru-RU" altLang="ru-RU" sz="3200" b="1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 класс</a:t>
            </a:r>
          </a:p>
          <a:p>
            <a:pPr algn="ctr" eaLnBrk="1" hangingPunct="1">
              <a:defRPr/>
            </a:pPr>
            <a:r>
              <a:rPr lang="ru-RU" altLang="ru-RU" sz="3200" b="1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Программа «Школа России»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</a:blip>
          <a:srcRect/>
          <a:stretch>
            <a:fillRect/>
          </a:stretch>
        </p:blipFill>
        <p:spPr bwMode="auto">
          <a:xfrm>
            <a:off x="4495800" y="3505200"/>
            <a:ext cx="3886200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6600" dirty="0" smtClean="0">
                <a:solidFill>
                  <a:srgbClr val="0000CC"/>
                </a:solidFill>
              </a:rPr>
              <a:t>Модель прямого угла </a:t>
            </a:r>
          </a:p>
        </p:txBody>
      </p:sp>
      <p:pic>
        <p:nvPicPr>
          <p:cNvPr id="14339" name="Picture 1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1285875"/>
            <a:ext cx="4487863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3" cstate="print">
            <a:lum bright="-36000" contrast="54000"/>
          </a:blip>
          <a:srcRect l="64972" t="9091" r="3528" b="22728"/>
          <a:stretch>
            <a:fillRect/>
          </a:stretch>
        </p:blipFill>
        <p:spPr bwMode="auto">
          <a:xfrm>
            <a:off x="5410200" y="1752600"/>
            <a:ext cx="3048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8" name="WordArt 16"/>
          <p:cNvSpPr>
            <a:spLocks noChangeArrowheads="1" noChangeShapeType="1" noTextEdit="1"/>
          </p:cNvSpPr>
          <p:nvPr/>
        </p:nvSpPr>
        <p:spPr bwMode="auto">
          <a:xfrm>
            <a:off x="2438400" y="5791200"/>
            <a:ext cx="2438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Narrow"/>
              </a:rPr>
              <a:t>прямой угол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35 0.25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cs typeface="Aharoni" pitchFamily="2" charset="-79"/>
              </a:rPr>
              <a:t>ОСТАНОВКА МИНУТКА</a:t>
            </a:r>
            <a:endParaRPr lang="ru-RU" sz="4400" b="1" dirty="0">
              <a:solidFill>
                <a:schemeClr val="tx1"/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057400"/>
            <a:ext cx="2362200" cy="440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905000"/>
            <a:ext cx="2395538" cy="453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457200" y="381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ru-RU" altLang="ru-RU" sz="6600">
                <a:solidFill>
                  <a:srgbClr val="0000CC"/>
                </a:solidFill>
              </a:rPr>
              <a:t>Найди прямые углы</a:t>
            </a:r>
          </a:p>
        </p:txBody>
      </p:sp>
      <p:pic>
        <p:nvPicPr>
          <p:cNvPr id="4" name="Picture 6" descr="https://fs00.infourok.ru/images/doc/243/243131/5/img17.jpg"/>
          <p:cNvPicPr>
            <a:picLocks noChangeAspect="1" noChangeArrowheads="1"/>
          </p:cNvPicPr>
          <p:nvPr/>
        </p:nvPicPr>
        <p:blipFill>
          <a:blip r:embed="rId2" cstate="print"/>
          <a:srcRect l="3333" t="16667" r="4167" b="25556"/>
          <a:stretch>
            <a:fillRect/>
          </a:stretch>
        </p:blipFill>
        <p:spPr bwMode="auto">
          <a:xfrm>
            <a:off x="304800" y="2362200"/>
            <a:ext cx="84582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838200" y="381000"/>
            <a:ext cx="7924800" cy="28956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D5E3FF"/>
              </a:gs>
              <a:gs pos="50000">
                <a:schemeClr val="bg1"/>
              </a:gs>
              <a:gs pos="100000">
                <a:srgbClr val="D5E3FF"/>
              </a:gs>
            </a:gsLst>
            <a:lin ang="18900000" scaled="1"/>
          </a:gradFill>
          <a:ln w="19050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 sz="2800" b="1" i="1"/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838200" y="3657600"/>
            <a:ext cx="7848600" cy="28956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D5E3FF"/>
              </a:gs>
              <a:gs pos="50000">
                <a:schemeClr val="bg1"/>
              </a:gs>
              <a:gs pos="100000">
                <a:srgbClr val="D5E3FF"/>
              </a:gs>
            </a:gsLst>
            <a:lin ang="18900000" scaled="1"/>
          </a:gradFill>
          <a:ln w="19050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 sz="2800" b="1" i="1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876800" y="4648200"/>
            <a:ext cx="2971800" cy="1447800"/>
            <a:chOff x="1104" y="890"/>
            <a:chExt cx="2502" cy="1678"/>
          </a:xfrm>
        </p:grpSpPr>
        <p:sp>
          <p:nvSpPr>
            <p:cNvPr id="19507" name="Arc 5"/>
            <p:cNvSpPr>
              <a:spLocks/>
            </p:cNvSpPr>
            <p:nvPr/>
          </p:nvSpPr>
          <p:spPr bwMode="auto">
            <a:xfrm>
              <a:off x="1632" y="2016"/>
              <a:ext cx="664" cy="523"/>
            </a:xfrm>
            <a:custGeom>
              <a:avLst/>
              <a:gdLst>
                <a:gd name="T0" fmla="*/ 0 w 28752"/>
                <a:gd name="T1" fmla="*/ 0 h 23195"/>
                <a:gd name="T2" fmla="*/ 0 w 28752"/>
                <a:gd name="T3" fmla="*/ 0 h 23195"/>
                <a:gd name="T4" fmla="*/ 0 w 28752"/>
                <a:gd name="T5" fmla="*/ 0 h 23195"/>
                <a:gd name="T6" fmla="*/ 0 60000 65536"/>
                <a:gd name="T7" fmla="*/ 0 60000 65536"/>
                <a:gd name="T8" fmla="*/ 0 60000 65536"/>
                <a:gd name="T9" fmla="*/ 0 w 28752"/>
                <a:gd name="T10" fmla="*/ 0 h 23195"/>
                <a:gd name="T11" fmla="*/ 28752 w 28752"/>
                <a:gd name="T12" fmla="*/ 23195 h 231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752" h="23195" fill="none" extrusionOk="0">
                  <a:moveTo>
                    <a:pt x="0" y="1218"/>
                  </a:moveTo>
                  <a:cubicBezTo>
                    <a:pt x="2298" y="411"/>
                    <a:pt x="4716" y="-1"/>
                    <a:pt x="7152" y="0"/>
                  </a:cubicBezTo>
                  <a:cubicBezTo>
                    <a:pt x="19081" y="0"/>
                    <a:pt x="28752" y="9670"/>
                    <a:pt x="28752" y="21600"/>
                  </a:cubicBezTo>
                  <a:cubicBezTo>
                    <a:pt x="28752" y="22132"/>
                    <a:pt x="28732" y="22664"/>
                    <a:pt x="28693" y="23195"/>
                  </a:cubicBezTo>
                </a:path>
                <a:path w="28752" h="23195" stroke="0" extrusionOk="0">
                  <a:moveTo>
                    <a:pt x="0" y="1218"/>
                  </a:moveTo>
                  <a:cubicBezTo>
                    <a:pt x="2298" y="411"/>
                    <a:pt x="4716" y="-1"/>
                    <a:pt x="7152" y="0"/>
                  </a:cubicBezTo>
                  <a:cubicBezTo>
                    <a:pt x="19081" y="0"/>
                    <a:pt x="28752" y="9670"/>
                    <a:pt x="28752" y="21600"/>
                  </a:cubicBezTo>
                  <a:cubicBezTo>
                    <a:pt x="28752" y="22132"/>
                    <a:pt x="28732" y="22664"/>
                    <a:pt x="28693" y="23195"/>
                  </a:cubicBezTo>
                  <a:lnTo>
                    <a:pt x="7152" y="21600"/>
                  </a:lnTo>
                  <a:lnTo>
                    <a:pt x="0" y="1218"/>
                  </a:lnTo>
                  <a:close/>
                </a:path>
              </a:pathLst>
            </a:cu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508" name="Line 6"/>
            <p:cNvSpPr>
              <a:spLocks noChangeShapeType="1"/>
            </p:cNvSpPr>
            <p:nvPr/>
          </p:nvSpPr>
          <p:spPr bwMode="auto">
            <a:xfrm flipH="1">
              <a:off x="1927" y="890"/>
              <a:ext cx="0" cy="15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09" name="Line 7"/>
            <p:cNvSpPr>
              <a:spLocks noChangeShapeType="1"/>
            </p:cNvSpPr>
            <p:nvPr/>
          </p:nvSpPr>
          <p:spPr bwMode="auto">
            <a:xfrm>
              <a:off x="1968" y="2496"/>
              <a:ext cx="1633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0" name="Line 8"/>
            <p:cNvSpPr>
              <a:spLocks noChangeShapeType="1"/>
            </p:cNvSpPr>
            <p:nvPr/>
          </p:nvSpPr>
          <p:spPr bwMode="auto">
            <a:xfrm flipH="1" flipV="1">
              <a:off x="1104" y="1056"/>
              <a:ext cx="771" cy="14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1" name="Line 9"/>
            <p:cNvSpPr>
              <a:spLocks noChangeShapeType="1"/>
            </p:cNvSpPr>
            <p:nvPr/>
          </p:nvSpPr>
          <p:spPr bwMode="auto">
            <a:xfrm>
              <a:off x="1927" y="2523"/>
              <a:ext cx="167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2" name="Oval 10"/>
            <p:cNvSpPr>
              <a:spLocks noChangeArrowheads="1"/>
            </p:cNvSpPr>
            <p:nvPr/>
          </p:nvSpPr>
          <p:spPr bwMode="auto">
            <a:xfrm>
              <a:off x="1837" y="2448"/>
              <a:ext cx="131" cy="1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9513" name="Rectangle 11"/>
            <p:cNvSpPr>
              <a:spLocks noChangeArrowheads="1"/>
            </p:cNvSpPr>
            <p:nvPr/>
          </p:nvSpPr>
          <p:spPr bwMode="auto">
            <a:xfrm>
              <a:off x="1920" y="2256"/>
              <a:ext cx="182" cy="22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</p:grpSp>
      <p:sp>
        <p:nvSpPr>
          <p:cNvPr id="19461" name="Rectangle 12"/>
          <p:cNvSpPr>
            <a:spLocks noGrp="1" noChangeArrowheads="1"/>
          </p:cNvSpPr>
          <p:nvPr>
            <p:ph sz="quarter" idx="1"/>
          </p:nvPr>
        </p:nvSpPr>
        <p:spPr>
          <a:xfrm>
            <a:off x="762000" y="304800"/>
            <a:ext cx="7945438" cy="1143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smtClean="0">
                <a:solidFill>
                  <a:srgbClr val="FF0000"/>
                </a:solidFill>
              </a:rPr>
              <a:t>		Острый угол</a:t>
            </a:r>
            <a:r>
              <a:rPr lang="ru-RU" altLang="ru-RU" smtClean="0"/>
              <a:t> </a:t>
            </a:r>
            <a:r>
              <a:rPr lang="ru-RU" altLang="ru-RU" smtClean="0">
                <a:solidFill>
                  <a:srgbClr val="004FC4"/>
                </a:solidFill>
              </a:rPr>
              <a:t>– это угол, который меньше прямого.</a:t>
            </a: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838200" y="3581400"/>
            <a:ext cx="79454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ru-RU" altLang="ru-RU" sz="3200" b="1">
                <a:solidFill>
                  <a:srgbClr val="FF0000"/>
                </a:solidFill>
              </a:rPr>
              <a:t>		Тупой угол</a:t>
            </a:r>
            <a:r>
              <a:rPr lang="ru-RU" altLang="ru-RU" sz="3200"/>
              <a:t> </a:t>
            </a:r>
            <a:r>
              <a:rPr lang="ru-RU" altLang="ru-RU" sz="3200">
                <a:solidFill>
                  <a:srgbClr val="004FC4"/>
                </a:solidFill>
              </a:rPr>
              <a:t>– это угол, который больше прямого.</a:t>
            </a:r>
          </a:p>
        </p:txBody>
      </p:sp>
      <p:grpSp>
        <p:nvGrpSpPr>
          <p:cNvPr id="19463" name="Group 14"/>
          <p:cNvGrpSpPr>
            <a:grpSpLocks/>
          </p:cNvGrpSpPr>
          <p:nvPr/>
        </p:nvGrpSpPr>
        <p:grpSpPr bwMode="auto">
          <a:xfrm flipH="1">
            <a:off x="5638800" y="1371600"/>
            <a:ext cx="1905000" cy="1600200"/>
            <a:chOff x="1968" y="912"/>
            <a:chExt cx="1680" cy="1536"/>
          </a:xfrm>
        </p:grpSpPr>
        <p:sp>
          <p:nvSpPr>
            <p:cNvPr id="19500" name="Line 15"/>
            <p:cNvSpPr>
              <a:spLocks noChangeShapeType="1"/>
            </p:cNvSpPr>
            <p:nvPr/>
          </p:nvSpPr>
          <p:spPr bwMode="auto">
            <a:xfrm>
              <a:off x="1968" y="2400"/>
              <a:ext cx="163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01" name="Line 16"/>
            <p:cNvSpPr>
              <a:spLocks noChangeShapeType="1"/>
            </p:cNvSpPr>
            <p:nvPr/>
          </p:nvSpPr>
          <p:spPr bwMode="auto">
            <a:xfrm flipV="1">
              <a:off x="3600" y="912"/>
              <a:ext cx="0" cy="149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02" name="Line 17"/>
            <p:cNvSpPr>
              <a:spLocks noChangeShapeType="1"/>
            </p:cNvSpPr>
            <p:nvPr/>
          </p:nvSpPr>
          <p:spPr bwMode="auto">
            <a:xfrm>
              <a:off x="1973" y="2432"/>
              <a:ext cx="163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03" name="Line 18"/>
            <p:cNvSpPr>
              <a:spLocks noChangeShapeType="1"/>
            </p:cNvSpPr>
            <p:nvPr/>
          </p:nvSpPr>
          <p:spPr bwMode="auto">
            <a:xfrm flipH="1" flipV="1">
              <a:off x="2336" y="1434"/>
              <a:ext cx="1270" cy="99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04" name="Arc 19"/>
            <p:cNvSpPr>
              <a:spLocks/>
            </p:cNvSpPr>
            <p:nvPr/>
          </p:nvSpPr>
          <p:spPr bwMode="auto">
            <a:xfrm flipH="1">
              <a:off x="3168" y="2208"/>
              <a:ext cx="96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505" name="Oval 20"/>
            <p:cNvSpPr>
              <a:spLocks noChangeArrowheads="1"/>
            </p:cNvSpPr>
            <p:nvPr/>
          </p:nvSpPr>
          <p:spPr bwMode="auto">
            <a:xfrm>
              <a:off x="3515" y="2341"/>
              <a:ext cx="133" cy="10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9506" name="Rectangle 21"/>
            <p:cNvSpPr>
              <a:spLocks noChangeArrowheads="1"/>
            </p:cNvSpPr>
            <p:nvPr/>
          </p:nvSpPr>
          <p:spPr bwMode="auto">
            <a:xfrm>
              <a:off x="3360" y="2160"/>
              <a:ext cx="228" cy="22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</p:grpSp>
      <p:pic>
        <p:nvPicPr>
          <p:cNvPr id="19464" name="Picture 2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1524000"/>
            <a:ext cx="2838450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9" name="Picture 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4724400"/>
            <a:ext cx="35433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6" name="Group 24"/>
          <p:cNvGrpSpPr>
            <a:grpSpLocks/>
          </p:cNvGrpSpPr>
          <p:nvPr/>
        </p:nvGrpSpPr>
        <p:grpSpPr bwMode="auto">
          <a:xfrm>
            <a:off x="2339975" y="4941888"/>
            <a:ext cx="1905000" cy="1295400"/>
            <a:chOff x="2256" y="3168"/>
            <a:chExt cx="1200" cy="816"/>
          </a:xfrm>
        </p:grpSpPr>
        <p:sp>
          <p:nvSpPr>
            <p:cNvPr id="19484" name="AutoShape 25"/>
            <p:cNvSpPr>
              <a:spLocks noChangeAspect="1" noChangeArrowheads="1" noTextEdit="1"/>
            </p:cNvSpPr>
            <p:nvPr/>
          </p:nvSpPr>
          <p:spPr bwMode="auto">
            <a:xfrm>
              <a:off x="2256" y="3168"/>
              <a:ext cx="12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5" name="Freeform 26"/>
            <p:cNvSpPr>
              <a:spLocks/>
            </p:cNvSpPr>
            <p:nvPr/>
          </p:nvSpPr>
          <p:spPr bwMode="auto">
            <a:xfrm>
              <a:off x="2822" y="3587"/>
              <a:ext cx="391" cy="206"/>
            </a:xfrm>
            <a:custGeom>
              <a:avLst/>
              <a:gdLst>
                <a:gd name="T0" fmla="*/ 0 w 1095"/>
                <a:gd name="T1" fmla="*/ 0 h 525"/>
                <a:gd name="T2" fmla="*/ 0 w 1095"/>
                <a:gd name="T3" fmla="*/ 0 h 525"/>
                <a:gd name="T4" fmla="*/ 0 w 1095"/>
                <a:gd name="T5" fmla="*/ 0 h 525"/>
                <a:gd name="T6" fmla="*/ 0 w 1095"/>
                <a:gd name="T7" fmla="*/ 0 h 525"/>
                <a:gd name="T8" fmla="*/ 0 w 1095"/>
                <a:gd name="T9" fmla="*/ 0 h 525"/>
                <a:gd name="T10" fmla="*/ 0 w 1095"/>
                <a:gd name="T11" fmla="*/ 0 h 5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5"/>
                <a:gd name="T19" fmla="*/ 0 h 525"/>
                <a:gd name="T20" fmla="*/ 1095 w 1095"/>
                <a:gd name="T21" fmla="*/ 525 h 5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5" h="525">
                  <a:moveTo>
                    <a:pt x="0" y="213"/>
                  </a:moveTo>
                  <a:lnTo>
                    <a:pt x="544" y="525"/>
                  </a:lnTo>
                  <a:lnTo>
                    <a:pt x="1095" y="449"/>
                  </a:lnTo>
                  <a:lnTo>
                    <a:pt x="309" y="0"/>
                  </a:lnTo>
                  <a:lnTo>
                    <a:pt x="0" y="213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6" name="Freeform 27"/>
            <p:cNvSpPr>
              <a:spLocks/>
            </p:cNvSpPr>
            <p:nvPr/>
          </p:nvSpPr>
          <p:spPr bwMode="auto">
            <a:xfrm>
              <a:off x="2304" y="3203"/>
              <a:ext cx="1084" cy="698"/>
            </a:xfrm>
            <a:custGeom>
              <a:avLst/>
              <a:gdLst>
                <a:gd name="T0" fmla="*/ 0 w 3034"/>
                <a:gd name="T1" fmla="*/ 0 h 1783"/>
                <a:gd name="T2" fmla="*/ 0 w 3034"/>
                <a:gd name="T3" fmla="*/ 0 h 1783"/>
                <a:gd name="T4" fmla="*/ 0 w 3034"/>
                <a:gd name="T5" fmla="*/ 0 h 1783"/>
                <a:gd name="T6" fmla="*/ 0 w 3034"/>
                <a:gd name="T7" fmla="*/ 0 h 1783"/>
                <a:gd name="T8" fmla="*/ 0 w 3034"/>
                <a:gd name="T9" fmla="*/ 0 h 1783"/>
                <a:gd name="T10" fmla="*/ 0 w 3034"/>
                <a:gd name="T11" fmla="*/ 0 h 1783"/>
                <a:gd name="T12" fmla="*/ 0 w 3034"/>
                <a:gd name="T13" fmla="*/ 0 h 1783"/>
                <a:gd name="T14" fmla="*/ 0 w 3034"/>
                <a:gd name="T15" fmla="*/ 0 h 1783"/>
                <a:gd name="T16" fmla="*/ 0 w 3034"/>
                <a:gd name="T17" fmla="*/ 0 h 1783"/>
                <a:gd name="T18" fmla="*/ 0 w 3034"/>
                <a:gd name="T19" fmla="*/ 0 h 1783"/>
                <a:gd name="T20" fmla="*/ 0 w 3034"/>
                <a:gd name="T21" fmla="*/ 0 h 1783"/>
                <a:gd name="T22" fmla="*/ 0 w 3034"/>
                <a:gd name="T23" fmla="*/ 0 h 1783"/>
                <a:gd name="T24" fmla="*/ 0 w 3034"/>
                <a:gd name="T25" fmla="*/ 0 h 1783"/>
                <a:gd name="T26" fmla="*/ 0 w 3034"/>
                <a:gd name="T27" fmla="*/ 0 h 1783"/>
                <a:gd name="T28" fmla="*/ 0 w 3034"/>
                <a:gd name="T29" fmla="*/ 0 h 1783"/>
                <a:gd name="T30" fmla="*/ 0 w 3034"/>
                <a:gd name="T31" fmla="*/ 0 h 1783"/>
                <a:gd name="T32" fmla="*/ 0 w 3034"/>
                <a:gd name="T33" fmla="*/ 0 h 1783"/>
                <a:gd name="T34" fmla="*/ 0 w 3034"/>
                <a:gd name="T35" fmla="*/ 0 h 1783"/>
                <a:gd name="T36" fmla="*/ 0 w 3034"/>
                <a:gd name="T37" fmla="*/ 0 h 1783"/>
                <a:gd name="T38" fmla="*/ 0 w 3034"/>
                <a:gd name="T39" fmla="*/ 0 h 1783"/>
                <a:gd name="T40" fmla="*/ 0 w 3034"/>
                <a:gd name="T41" fmla="*/ 0 h 1783"/>
                <a:gd name="T42" fmla="*/ 0 w 3034"/>
                <a:gd name="T43" fmla="*/ 0 h 1783"/>
                <a:gd name="T44" fmla="*/ 0 w 3034"/>
                <a:gd name="T45" fmla="*/ 0 h 1783"/>
                <a:gd name="T46" fmla="*/ 0 w 3034"/>
                <a:gd name="T47" fmla="*/ 0 h 1783"/>
                <a:gd name="T48" fmla="*/ 0 w 3034"/>
                <a:gd name="T49" fmla="*/ 0 h 1783"/>
                <a:gd name="T50" fmla="*/ 0 w 3034"/>
                <a:gd name="T51" fmla="*/ 0 h 1783"/>
                <a:gd name="T52" fmla="*/ 0 w 3034"/>
                <a:gd name="T53" fmla="*/ 0 h 1783"/>
                <a:gd name="T54" fmla="*/ 0 w 3034"/>
                <a:gd name="T55" fmla="*/ 0 h 1783"/>
                <a:gd name="T56" fmla="*/ 0 w 3034"/>
                <a:gd name="T57" fmla="*/ 0 h 1783"/>
                <a:gd name="T58" fmla="*/ 0 w 3034"/>
                <a:gd name="T59" fmla="*/ 0 h 1783"/>
                <a:gd name="T60" fmla="*/ 0 w 3034"/>
                <a:gd name="T61" fmla="*/ 0 h 1783"/>
                <a:gd name="T62" fmla="*/ 0 w 3034"/>
                <a:gd name="T63" fmla="*/ 0 h 1783"/>
                <a:gd name="T64" fmla="*/ 0 w 3034"/>
                <a:gd name="T65" fmla="*/ 0 h 1783"/>
                <a:gd name="T66" fmla="*/ 0 w 3034"/>
                <a:gd name="T67" fmla="*/ 0 h 1783"/>
                <a:gd name="T68" fmla="*/ 0 w 3034"/>
                <a:gd name="T69" fmla="*/ 0 h 1783"/>
                <a:gd name="T70" fmla="*/ 0 w 3034"/>
                <a:gd name="T71" fmla="*/ 0 h 1783"/>
                <a:gd name="T72" fmla="*/ 0 w 3034"/>
                <a:gd name="T73" fmla="*/ 0 h 1783"/>
                <a:gd name="T74" fmla="*/ 0 w 3034"/>
                <a:gd name="T75" fmla="*/ 0 h 1783"/>
                <a:gd name="T76" fmla="*/ 0 w 3034"/>
                <a:gd name="T77" fmla="*/ 0 h 1783"/>
                <a:gd name="T78" fmla="*/ 0 w 3034"/>
                <a:gd name="T79" fmla="*/ 0 h 1783"/>
                <a:gd name="T80" fmla="*/ 0 w 3034"/>
                <a:gd name="T81" fmla="*/ 0 h 1783"/>
                <a:gd name="T82" fmla="*/ 0 w 3034"/>
                <a:gd name="T83" fmla="*/ 0 h 1783"/>
                <a:gd name="T84" fmla="*/ 0 w 3034"/>
                <a:gd name="T85" fmla="*/ 0 h 1783"/>
                <a:gd name="T86" fmla="*/ 0 w 3034"/>
                <a:gd name="T87" fmla="*/ 0 h 1783"/>
                <a:gd name="T88" fmla="*/ 0 w 3034"/>
                <a:gd name="T89" fmla="*/ 0 h 17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034"/>
                <a:gd name="T136" fmla="*/ 0 h 1783"/>
                <a:gd name="T137" fmla="*/ 3034 w 3034"/>
                <a:gd name="T138" fmla="*/ 1783 h 17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034" h="1783">
                  <a:moveTo>
                    <a:pt x="0" y="13"/>
                  </a:moveTo>
                  <a:lnTo>
                    <a:pt x="0" y="1783"/>
                  </a:lnTo>
                  <a:lnTo>
                    <a:pt x="3034" y="1783"/>
                  </a:lnTo>
                  <a:lnTo>
                    <a:pt x="3032" y="1732"/>
                  </a:lnTo>
                  <a:lnTo>
                    <a:pt x="2485" y="1432"/>
                  </a:lnTo>
                  <a:lnTo>
                    <a:pt x="2021" y="1352"/>
                  </a:lnTo>
                  <a:lnTo>
                    <a:pt x="1853" y="1509"/>
                  </a:lnTo>
                  <a:lnTo>
                    <a:pt x="369" y="1474"/>
                  </a:lnTo>
                  <a:lnTo>
                    <a:pt x="385" y="651"/>
                  </a:lnTo>
                  <a:lnTo>
                    <a:pt x="1539" y="1280"/>
                  </a:lnTo>
                  <a:lnTo>
                    <a:pt x="1546" y="1274"/>
                  </a:lnTo>
                  <a:lnTo>
                    <a:pt x="1555" y="1265"/>
                  </a:lnTo>
                  <a:lnTo>
                    <a:pt x="1564" y="1258"/>
                  </a:lnTo>
                  <a:lnTo>
                    <a:pt x="1575" y="1252"/>
                  </a:lnTo>
                  <a:lnTo>
                    <a:pt x="1584" y="1243"/>
                  </a:lnTo>
                  <a:lnTo>
                    <a:pt x="1593" y="1236"/>
                  </a:lnTo>
                  <a:lnTo>
                    <a:pt x="1602" y="1227"/>
                  </a:lnTo>
                  <a:lnTo>
                    <a:pt x="1613" y="1220"/>
                  </a:lnTo>
                  <a:lnTo>
                    <a:pt x="1622" y="1214"/>
                  </a:lnTo>
                  <a:lnTo>
                    <a:pt x="1630" y="1205"/>
                  </a:lnTo>
                  <a:lnTo>
                    <a:pt x="1639" y="1198"/>
                  </a:lnTo>
                  <a:lnTo>
                    <a:pt x="1650" y="1192"/>
                  </a:lnTo>
                  <a:lnTo>
                    <a:pt x="1659" y="1183"/>
                  </a:lnTo>
                  <a:lnTo>
                    <a:pt x="1668" y="1176"/>
                  </a:lnTo>
                  <a:lnTo>
                    <a:pt x="1679" y="1169"/>
                  </a:lnTo>
                  <a:lnTo>
                    <a:pt x="1688" y="1163"/>
                  </a:lnTo>
                  <a:lnTo>
                    <a:pt x="1697" y="1154"/>
                  </a:lnTo>
                  <a:lnTo>
                    <a:pt x="1708" y="1147"/>
                  </a:lnTo>
                  <a:lnTo>
                    <a:pt x="1717" y="1138"/>
                  </a:lnTo>
                  <a:lnTo>
                    <a:pt x="1728" y="1132"/>
                  </a:lnTo>
                  <a:lnTo>
                    <a:pt x="1737" y="1125"/>
                  </a:lnTo>
                  <a:lnTo>
                    <a:pt x="1748" y="1118"/>
                  </a:lnTo>
                  <a:lnTo>
                    <a:pt x="1757" y="1109"/>
                  </a:lnTo>
                  <a:lnTo>
                    <a:pt x="1768" y="1103"/>
                  </a:lnTo>
                  <a:lnTo>
                    <a:pt x="1777" y="1096"/>
                  </a:lnTo>
                  <a:lnTo>
                    <a:pt x="1786" y="1087"/>
                  </a:lnTo>
                  <a:lnTo>
                    <a:pt x="1797" y="1080"/>
                  </a:lnTo>
                  <a:lnTo>
                    <a:pt x="1806" y="1074"/>
                  </a:lnTo>
                  <a:lnTo>
                    <a:pt x="1817" y="1067"/>
                  </a:lnTo>
                  <a:lnTo>
                    <a:pt x="1826" y="1058"/>
                  </a:lnTo>
                  <a:lnTo>
                    <a:pt x="1837" y="1052"/>
                  </a:lnTo>
                  <a:lnTo>
                    <a:pt x="1846" y="1045"/>
                  </a:lnTo>
                  <a:lnTo>
                    <a:pt x="56" y="0"/>
                  </a:lnTo>
                  <a:lnTo>
                    <a:pt x="0" y="13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7" name="Freeform 28"/>
            <p:cNvSpPr>
              <a:spLocks/>
            </p:cNvSpPr>
            <p:nvPr/>
          </p:nvSpPr>
          <p:spPr bwMode="auto">
            <a:xfrm>
              <a:off x="2297" y="3182"/>
              <a:ext cx="1111" cy="740"/>
            </a:xfrm>
            <a:custGeom>
              <a:avLst/>
              <a:gdLst>
                <a:gd name="T0" fmla="*/ 0 w 3123"/>
                <a:gd name="T1" fmla="*/ 0 h 1818"/>
                <a:gd name="T2" fmla="*/ 0 w 3123"/>
                <a:gd name="T3" fmla="*/ 0 h 1818"/>
                <a:gd name="T4" fmla="*/ 0 w 3123"/>
                <a:gd name="T5" fmla="*/ 0 h 1818"/>
                <a:gd name="T6" fmla="*/ 0 w 3123"/>
                <a:gd name="T7" fmla="*/ 0 h 1818"/>
                <a:gd name="T8" fmla="*/ 0 w 3123"/>
                <a:gd name="T9" fmla="*/ 0 h 1818"/>
                <a:gd name="T10" fmla="*/ 0 w 3123"/>
                <a:gd name="T11" fmla="*/ 0 h 1818"/>
                <a:gd name="T12" fmla="*/ 0 w 3123"/>
                <a:gd name="T13" fmla="*/ 0 h 1818"/>
                <a:gd name="T14" fmla="*/ 0 w 3123"/>
                <a:gd name="T15" fmla="*/ 0 h 18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23"/>
                <a:gd name="T25" fmla="*/ 0 h 1818"/>
                <a:gd name="T26" fmla="*/ 3123 w 3123"/>
                <a:gd name="T27" fmla="*/ 1818 h 18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23" h="1818">
                  <a:moveTo>
                    <a:pt x="0" y="44"/>
                  </a:moveTo>
                  <a:lnTo>
                    <a:pt x="0" y="1816"/>
                  </a:lnTo>
                  <a:lnTo>
                    <a:pt x="3123" y="1818"/>
                  </a:lnTo>
                  <a:lnTo>
                    <a:pt x="3116" y="1736"/>
                  </a:lnTo>
                  <a:lnTo>
                    <a:pt x="82" y="1729"/>
                  </a:lnTo>
                  <a:lnTo>
                    <a:pt x="8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8" name="Freeform 29"/>
            <p:cNvSpPr>
              <a:spLocks/>
            </p:cNvSpPr>
            <p:nvPr/>
          </p:nvSpPr>
          <p:spPr bwMode="auto">
            <a:xfrm>
              <a:off x="2311" y="3185"/>
              <a:ext cx="1111" cy="732"/>
            </a:xfrm>
            <a:custGeom>
              <a:avLst/>
              <a:gdLst>
                <a:gd name="T0" fmla="*/ 0 w 3112"/>
                <a:gd name="T1" fmla="*/ 0 h 1870"/>
                <a:gd name="T2" fmla="*/ 0 w 3112"/>
                <a:gd name="T3" fmla="*/ 0 h 1870"/>
                <a:gd name="T4" fmla="*/ 0 w 3112"/>
                <a:gd name="T5" fmla="*/ 0 h 1870"/>
                <a:gd name="T6" fmla="*/ 0 w 3112"/>
                <a:gd name="T7" fmla="*/ 0 h 1870"/>
                <a:gd name="T8" fmla="*/ 0 w 3112"/>
                <a:gd name="T9" fmla="*/ 0 h 1870"/>
                <a:gd name="T10" fmla="*/ 0 w 3112"/>
                <a:gd name="T11" fmla="*/ 0 h 18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12"/>
                <a:gd name="T19" fmla="*/ 0 h 1870"/>
                <a:gd name="T20" fmla="*/ 3112 w 3112"/>
                <a:gd name="T21" fmla="*/ 1870 h 18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12" h="1870">
                  <a:moveTo>
                    <a:pt x="20" y="0"/>
                  </a:moveTo>
                  <a:lnTo>
                    <a:pt x="3112" y="1816"/>
                  </a:lnTo>
                  <a:lnTo>
                    <a:pt x="3058" y="1870"/>
                  </a:lnTo>
                  <a:lnTo>
                    <a:pt x="0" y="9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9" name="Freeform 30"/>
            <p:cNvSpPr>
              <a:spLocks/>
            </p:cNvSpPr>
            <p:nvPr/>
          </p:nvSpPr>
          <p:spPr bwMode="auto">
            <a:xfrm>
              <a:off x="2428" y="3440"/>
              <a:ext cx="628" cy="370"/>
            </a:xfrm>
            <a:custGeom>
              <a:avLst/>
              <a:gdLst>
                <a:gd name="T0" fmla="*/ 0 w 1757"/>
                <a:gd name="T1" fmla="*/ 0 h 944"/>
                <a:gd name="T2" fmla="*/ 0 w 1757"/>
                <a:gd name="T3" fmla="*/ 0 h 944"/>
                <a:gd name="T4" fmla="*/ 0 w 1757"/>
                <a:gd name="T5" fmla="*/ 0 h 944"/>
                <a:gd name="T6" fmla="*/ 0 w 1757"/>
                <a:gd name="T7" fmla="*/ 0 h 944"/>
                <a:gd name="T8" fmla="*/ 0 w 1757"/>
                <a:gd name="T9" fmla="*/ 0 h 944"/>
                <a:gd name="T10" fmla="*/ 0 w 1757"/>
                <a:gd name="T11" fmla="*/ 0 h 944"/>
                <a:gd name="T12" fmla="*/ 0 w 1757"/>
                <a:gd name="T13" fmla="*/ 0 h 944"/>
                <a:gd name="T14" fmla="*/ 0 w 1757"/>
                <a:gd name="T15" fmla="*/ 0 h 9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57"/>
                <a:gd name="T25" fmla="*/ 0 h 944"/>
                <a:gd name="T26" fmla="*/ 1757 w 1757"/>
                <a:gd name="T27" fmla="*/ 944 h 9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57" h="944">
                  <a:moveTo>
                    <a:pt x="0" y="0"/>
                  </a:moveTo>
                  <a:lnTo>
                    <a:pt x="0" y="907"/>
                  </a:lnTo>
                  <a:lnTo>
                    <a:pt x="1757" y="944"/>
                  </a:lnTo>
                  <a:lnTo>
                    <a:pt x="1594" y="864"/>
                  </a:lnTo>
                  <a:lnTo>
                    <a:pt x="80" y="822"/>
                  </a:lnTo>
                  <a:lnTo>
                    <a:pt x="82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0" name="Freeform 31"/>
            <p:cNvSpPr>
              <a:spLocks/>
            </p:cNvSpPr>
            <p:nvPr/>
          </p:nvSpPr>
          <p:spPr bwMode="auto">
            <a:xfrm>
              <a:off x="2428" y="3440"/>
              <a:ext cx="621" cy="368"/>
            </a:xfrm>
            <a:custGeom>
              <a:avLst/>
              <a:gdLst>
                <a:gd name="T0" fmla="*/ 0 w 1737"/>
                <a:gd name="T1" fmla="*/ 0 h 940"/>
                <a:gd name="T2" fmla="*/ 0 w 1737"/>
                <a:gd name="T3" fmla="*/ 0 h 940"/>
                <a:gd name="T4" fmla="*/ 0 w 1737"/>
                <a:gd name="T5" fmla="*/ 0 h 940"/>
                <a:gd name="T6" fmla="*/ 0 w 1737"/>
                <a:gd name="T7" fmla="*/ 0 h 940"/>
                <a:gd name="T8" fmla="*/ 0 w 1737"/>
                <a:gd name="T9" fmla="*/ 0 h 940"/>
                <a:gd name="T10" fmla="*/ 0 w 1737"/>
                <a:gd name="T11" fmla="*/ 0 h 9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37"/>
                <a:gd name="T19" fmla="*/ 0 h 940"/>
                <a:gd name="T20" fmla="*/ 1737 w 1737"/>
                <a:gd name="T21" fmla="*/ 940 h 9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37" h="940">
                  <a:moveTo>
                    <a:pt x="11" y="109"/>
                  </a:moveTo>
                  <a:lnTo>
                    <a:pt x="1532" y="920"/>
                  </a:lnTo>
                  <a:lnTo>
                    <a:pt x="1737" y="940"/>
                  </a:lnTo>
                  <a:lnTo>
                    <a:pt x="0" y="0"/>
                  </a:lnTo>
                  <a:lnTo>
                    <a:pt x="11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1" name="Freeform 32"/>
            <p:cNvSpPr>
              <a:spLocks/>
            </p:cNvSpPr>
            <p:nvPr/>
          </p:nvSpPr>
          <p:spPr bwMode="auto">
            <a:xfrm>
              <a:off x="2381" y="3847"/>
              <a:ext cx="29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2" name="Freeform 33"/>
            <p:cNvSpPr>
              <a:spLocks/>
            </p:cNvSpPr>
            <p:nvPr/>
          </p:nvSpPr>
          <p:spPr bwMode="auto">
            <a:xfrm>
              <a:off x="2481" y="3847"/>
              <a:ext cx="30" cy="60"/>
            </a:xfrm>
            <a:custGeom>
              <a:avLst/>
              <a:gdLst>
                <a:gd name="T0" fmla="*/ 0 w 82"/>
                <a:gd name="T1" fmla="*/ 0 h 155"/>
                <a:gd name="T2" fmla="*/ 0 w 82"/>
                <a:gd name="T3" fmla="*/ 0 h 155"/>
                <a:gd name="T4" fmla="*/ 0 w 82"/>
                <a:gd name="T5" fmla="*/ 0 h 155"/>
                <a:gd name="T6" fmla="*/ 0 w 82"/>
                <a:gd name="T7" fmla="*/ 0 h 155"/>
                <a:gd name="T8" fmla="*/ 0 w 82"/>
                <a:gd name="T9" fmla="*/ 0 h 155"/>
                <a:gd name="T10" fmla="*/ 0 w 82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55"/>
                <a:gd name="T20" fmla="*/ 82 w 82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55">
                  <a:moveTo>
                    <a:pt x="0" y="155"/>
                  </a:moveTo>
                  <a:lnTo>
                    <a:pt x="82" y="155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3" name="Freeform 34"/>
            <p:cNvSpPr>
              <a:spLocks/>
            </p:cNvSpPr>
            <p:nvPr/>
          </p:nvSpPr>
          <p:spPr bwMode="auto">
            <a:xfrm>
              <a:off x="2581" y="3847"/>
              <a:ext cx="28" cy="60"/>
            </a:xfrm>
            <a:custGeom>
              <a:avLst/>
              <a:gdLst>
                <a:gd name="T0" fmla="*/ 0 w 79"/>
                <a:gd name="T1" fmla="*/ 0 h 155"/>
                <a:gd name="T2" fmla="*/ 0 w 79"/>
                <a:gd name="T3" fmla="*/ 0 h 155"/>
                <a:gd name="T4" fmla="*/ 0 w 79"/>
                <a:gd name="T5" fmla="*/ 0 h 155"/>
                <a:gd name="T6" fmla="*/ 0 w 79"/>
                <a:gd name="T7" fmla="*/ 0 h 155"/>
                <a:gd name="T8" fmla="*/ 0 w 79"/>
                <a:gd name="T9" fmla="*/ 0 h 155"/>
                <a:gd name="T10" fmla="*/ 0 w 79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"/>
                <a:gd name="T19" fmla="*/ 0 h 155"/>
                <a:gd name="T20" fmla="*/ 79 w 79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" h="155">
                  <a:moveTo>
                    <a:pt x="0" y="155"/>
                  </a:moveTo>
                  <a:lnTo>
                    <a:pt x="79" y="155"/>
                  </a:lnTo>
                  <a:lnTo>
                    <a:pt x="79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4" name="Freeform 35"/>
            <p:cNvSpPr>
              <a:spLocks/>
            </p:cNvSpPr>
            <p:nvPr/>
          </p:nvSpPr>
          <p:spPr bwMode="auto">
            <a:xfrm>
              <a:off x="2681" y="3847"/>
              <a:ext cx="28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5" name="Freeform 36"/>
            <p:cNvSpPr>
              <a:spLocks/>
            </p:cNvSpPr>
            <p:nvPr/>
          </p:nvSpPr>
          <p:spPr bwMode="auto">
            <a:xfrm>
              <a:off x="2777" y="3847"/>
              <a:ext cx="29" cy="60"/>
            </a:xfrm>
            <a:custGeom>
              <a:avLst/>
              <a:gdLst>
                <a:gd name="T0" fmla="*/ 0 w 82"/>
                <a:gd name="T1" fmla="*/ 0 h 155"/>
                <a:gd name="T2" fmla="*/ 0 w 82"/>
                <a:gd name="T3" fmla="*/ 0 h 155"/>
                <a:gd name="T4" fmla="*/ 0 w 82"/>
                <a:gd name="T5" fmla="*/ 0 h 155"/>
                <a:gd name="T6" fmla="*/ 0 w 82"/>
                <a:gd name="T7" fmla="*/ 0 h 155"/>
                <a:gd name="T8" fmla="*/ 0 w 82"/>
                <a:gd name="T9" fmla="*/ 0 h 155"/>
                <a:gd name="T10" fmla="*/ 0 w 82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55"/>
                <a:gd name="T20" fmla="*/ 82 w 82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55">
                  <a:moveTo>
                    <a:pt x="0" y="155"/>
                  </a:moveTo>
                  <a:lnTo>
                    <a:pt x="82" y="155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6" name="Freeform 37"/>
            <p:cNvSpPr>
              <a:spLocks/>
            </p:cNvSpPr>
            <p:nvPr/>
          </p:nvSpPr>
          <p:spPr bwMode="auto">
            <a:xfrm>
              <a:off x="2878" y="3847"/>
              <a:ext cx="28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7" name="Freeform 38"/>
            <p:cNvSpPr>
              <a:spLocks/>
            </p:cNvSpPr>
            <p:nvPr/>
          </p:nvSpPr>
          <p:spPr bwMode="auto">
            <a:xfrm>
              <a:off x="2977" y="3847"/>
              <a:ext cx="29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8" name="Freeform 39"/>
            <p:cNvSpPr>
              <a:spLocks/>
            </p:cNvSpPr>
            <p:nvPr/>
          </p:nvSpPr>
          <p:spPr bwMode="auto">
            <a:xfrm>
              <a:off x="3078" y="3847"/>
              <a:ext cx="28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9" name="Freeform 40"/>
            <p:cNvSpPr>
              <a:spLocks/>
            </p:cNvSpPr>
            <p:nvPr/>
          </p:nvSpPr>
          <p:spPr bwMode="auto">
            <a:xfrm>
              <a:off x="3179" y="3847"/>
              <a:ext cx="29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467" name="Group 41"/>
          <p:cNvGrpSpPr>
            <a:grpSpLocks/>
          </p:cNvGrpSpPr>
          <p:nvPr/>
        </p:nvGrpSpPr>
        <p:grpSpPr bwMode="auto">
          <a:xfrm>
            <a:off x="1476375" y="1844675"/>
            <a:ext cx="1905000" cy="1295400"/>
            <a:chOff x="2256" y="3168"/>
            <a:chExt cx="1200" cy="816"/>
          </a:xfrm>
        </p:grpSpPr>
        <p:sp>
          <p:nvSpPr>
            <p:cNvPr id="19468" name="AutoShape 42"/>
            <p:cNvSpPr>
              <a:spLocks noChangeAspect="1" noChangeArrowheads="1" noTextEdit="1"/>
            </p:cNvSpPr>
            <p:nvPr/>
          </p:nvSpPr>
          <p:spPr bwMode="auto">
            <a:xfrm>
              <a:off x="2256" y="3168"/>
              <a:ext cx="12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" name="Freeform 43"/>
            <p:cNvSpPr>
              <a:spLocks/>
            </p:cNvSpPr>
            <p:nvPr/>
          </p:nvSpPr>
          <p:spPr bwMode="auto">
            <a:xfrm>
              <a:off x="2822" y="3587"/>
              <a:ext cx="391" cy="206"/>
            </a:xfrm>
            <a:custGeom>
              <a:avLst/>
              <a:gdLst>
                <a:gd name="T0" fmla="*/ 0 w 1095"/>
                <a:gd name="T1" fmla="*/ 0 h 525"/>
                <a:gd name="T2" fmla="*/ 0 w 1095"/>
                <a:gd name="T3" fmla="*/ 0 h 525"/>
                <a:gd name="T4" fmla="*/ 0 w 1095"/>
                <a:gd name="T5" fmla="*/ 0 h 525"/>
                <a:gd name="T6" fmla="*/ 0 w 1095"/>
                <a:gd name="T7" fmla="*/ 0 h 525"/>
                <a:gd name="T8" fmla="*/ 0 w 1095"/>
                <a:gd name="T9" fmla="*/ 0 h 525"/>
                <a:gd name="T10" fmla="*/ 0 w 1095"/>
                <a:gd name="T11" fmla="*/ 0 h 5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5"/>
                <a:gd name="T19" fmla="*/ 0 h 525"/>
                <a:gd name="T20" fmla="*/ 1095 w 1095"/>
                <a:gd name="T21" fmla="*/ 525 h 5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5" h="525">
                  <a:moveTo>
                    <a:pt x="0" y="213"/>
                  </a:moveTo>
                  <a:lnTo>
                    <a:pt x="544" y="525"/>
                  </a:lnTo>
                  <a:lnTo>
                    <a:pt x="1095" y="449"/>
                  </a:lnTo>
                  <a:lnTo>
                    <a:pt x="309" y="0"/>
                  </a:lnTo>
                  <a:lnTo>
                    <a:pt x="0" y="213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0" name="Freeform 44"/>
            <p:cNvSpPr>
              <a:spLocks/>
            </p:cNvSpPr>
            <p:nvPr/>
          </p:nvSpPr>
          <p:spPr bwMode="auto">
            <a:xfrm>
              <a:off x="2304" y="3203"/>
              <a:ext cx="1084" cy="698"/>
            </a:xfrm>
            <a:custGeom>
              <a:avLst/>
              <a:gdLst>
                <a:gd name="T0" fmla="*/ 0 w 3034"/>
                <a:gd name="T1" fmla="*/ 0 h 1783"/>
                <a:gd name="T2" fmla="*/ 0 w 3034"/>
                <a:gd name="T3" fmla="*/ 0 h 1783"/>
                <a:gd name="T4" fmla="*/ 0 w 3034"/>
                <a:gd name="T5" fmla="*/ 0 h 1783"/>
                <a:gd name="T6" fmla="*/ 0 w 3034"/>
                <a:gd name="T7" fmla="*/ 0 h 1783"/>
                <a:gd name="T8" fmla="*/ 0 w 3034"/>
                <a:gd name="T9" fmla="*/ 0 h 1783"/>
                <a:gd name="T10" fmla="*/ 0 w 3034"/>
                <a:gd name="T11" fmla="*/ 0 h 1783"/>
                <a:gd name="T12" fmla="*/ 0 w 3034"/>
                <a:gd name="T13" fmla="*/ 0 h 1783"/>
                <a:gd name="T14" fmla="*/ 0 w 3034"/>
                <a:gd name="T15" fmla="*/ 0 h 1783"/>
                <a:gd name="T16" fmla="*/ 0 w 3034"/>
                <a:gd name="T17" fmla="*/ 0 h 1783"/>
                <a:gd name="T18" fmla="*/ 0 w 3034"/>
                <a:gd name="T19" fmla="*/ 0 h 1783"/>
                <a:gd name="T20" fmla="*/ 0 w 3034"/>
                <a:gd name="T21" fmla="*/ 0 h 1783"/>
                <a:gd name="T22" fmla="*/ 0 w 3034"/>
                <a:gd name="T23" fmla="*/ 0 h 1783"/>
                <a:gd name="T24" fmla="*/ 0 w 3034"/>
                <a:gd name="T25" fmla="*/ 0 h 1783"/>
                <a:gd name="T26" fmla="*/ 0 w 3034"/>
                <a:gd name="T27" fmla="*/ 0 h 1783"/>
                <a:gd name="T28" fmla="*/ 0 w 3034"/>
                <a:gd name="T29" fmla="*/ 0 h 1783"/>
                <a:gd name="T30" fmla="*/ 0 w 3034"/>
                <a:gd name="T31" fmla="*/ 0 h 1783"/>
                <a:gd name="T32" fmla="*/ 0 w 3034"/>
                <a:gd name="T33" fmla="*/ 0 h 1783"/>
                <a:gd name="T34" fmla="*/ 0 w 3034"/>
                <a:gd name="T35" fmla="*/ 0 h 1783"/>
                <a:gd name="T36" fmla="*/ 0 w 3034"/>
                <a:gd name="T37" fmla="*/ 0 h 1783"/>
                <a:gd name="T38" fmla="*/ 0 w 3034"/>
                <a:gd name="T39" fmla="*/ 0 h 1783"/>
                <a:gd name="T40" fmla="*/ 0 w 3034"/>
                <a:gd name="T41" fmla="*/ 0 h 1783"/>
                <a:gd name="T42" fmla="*/ 0 w 3034"/>
                <a:gd name="T43" fmla="*/ 0 h 1783"/>
                <a:gd name="T44" fmla="*/ 0 w 3034"/>
                <a:gd name="T45" fmla="*/ 0 h 1783"/>
                <a:gd name="T46" fmla="*/ 0 w 3034"/>
                <a:gd name="T47" fmla="*/ 0 h 1783"/>
                <a:gd name="T48" fmla="*/ 0 w 3034"/>
                <a:gd name="T49" fmla="*/ 0 h 1783"/>
                <a:gd name="T50" fmla="*/ 0 w 3034"/>
                <a:gd name="T51" fmla="*/ 0 h 1783"/>
                <a:gd name="T52" fmla="*/ 0 w 3034"/>
                <a:gd name="T53" fmla="*/ 0 h 1783"/>
                <a:gd name="T54" fmla="*/ 0 w 3034"/>
                <a:gd name="T55" fmla="*/ 0 h 1783"/>
                <a:gd name="T56" fmla="*/ 0 w 3034"/>
                <a:gd name="T57" fmla="*/ 0 h 1783"/>
                <a:gd name="T58" fmla="*/ 0 w 3034"/>
                <a:gd name="T59" fmla="*/ 0 h 1783"/>
                <a:gd name="T60" fmla="*/ 0 w 3034"/>
                <a:gd name="T61" fmla="*/ 0 h 1783"/>
                <a:gd name="T62" fmla="*/ 0 w 3034"/>
                <a:gd name="T63" fmla="*/ 0 h 1783"/>
                <a:gd name="T64" fmla="*/ 0 w 3034"/>
                <a:gd name="T65" fmla="*/ 0 h 1783"/>
                <a:gd name="T66" fmla="*/ 0 w 3034"/>
                <a:gd name="T67" fmla="*/ 0 h 1783"/>
                <a:gd name="T68" fmla="*/ 0 w 3034"/>
                <a:gd name="T69" fmla="*/ 0 h 1783"/>
                <a:gd name="T70" fmla="*/ 0 w 3034"/>
                <a:gd name="T71" fmla="*/ 0 h 1783"/>
                <a:gd name="T72" fmla="*/ 0 w 3034"/>
                <a:gd name="T73" fmla="*/ 0 h 1783"/>
                <a:gd name="T74" fmla="*/ 0 w 3034"/>
                <a:gd name="T75" fmla="*/ 0 h 1783"/>
                <a:gd name="T76" fmla="*/ 0 w 3034"/>
                <a:gd name="T77" fmla="*/ 0 h 1783"/>
                <a:gd name="T78" fmla="*/ 0 w 3034"/>
                <a:gd name="T79" fmla="*/ 0 h 1783"/>
                <a:gd name="T80" fmla="*/ 0 w 3034"/>
                <a:gd name="T81" fmla="*/ 0 h 1783"/>
                <a:gd name="T82" fmla="*/ 0 w 3034"/>
                <a:gd name="T83" fmla="*/ 0 h 1783"/>
                <a:gd name="T84" fmla="*/ 0 w 3034"/>
                <a:gd name="T85" fmla="*/ 0 h 1783"/>
                <a:gd name="T86" fmla="*/ 0 w 3034"/>
                <a:gd name="T87" fmla="*/ 0 h 1783"/>
                <a:gd name="T88" fmla="*/ 0 w 3034"/>
                <a:gd name="T89" fmla="*/ 0 h 17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034"/>
                <a:gd name="T136" fmla="*/ 0 h 1783"/>
                <a:gd name="T137" fmla="*/ 3034 w 3034"/>
                <a:gd name="T138" fmla="*/ 1783 h 17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034" h="1783">
                  <a:moveTo>
                    <a:pt x="0" y="13"/>
                  </a:moveTo>
                  <a:lnTo>
                    <a:pt x="0" y="1783"/>
                  </a:lnTo>
                  <a:lnTo>
                    <a:pt x="3034" y="1783"/>
                  </a:lnTo>
                  <a:lnTo>
                    <a:pt x="3032" y="1732"/>
                  </a:lnTo>
                  <a:lnTo>
                    <a:pt x="2485" y="1432"/>
                  </a:lnTo>
                  <a:lnTo>
                    <a:pt x="2021" y="1352"/>
                  </a:lnTo>
                  <a:lnTo>
                    <a:pt x="1853" y="1509"/>
                  </a:lnTo>
                  <a:lnTo>
                    <a:pt x="369" y="1474"/>
                  </a:lnTo>
                  <a:lnTo>
                    <a:pt x="385" y="651"/>
                  </a:lnTo>
                  <a:lnTo>
                    <a:pt x="1539" y="1280"/>
                  </a:lnTo>
                  <a:lnTo>
                    <a:pt x="1546" y="1274"/>
                  </a:lnTo>
                  <a:lnTo>
                    <a:pt x="1555" y="1265"/>
                  </a:lnTo>
                  <a:lnTo>
                    <a:pt x="1564" y="1258"/>
                  </a:lnTo>
                  <a:lnTo>
                    <a:pt x="1575" y="1252"/>
                  </a:lnTo>
                  <a:lnTo>
                    <a:pt x="1584" y="1243"/>
                  </a:lnTo>
                  <a:lnTo>
                    <a:pt x="1593" y="1236"/>
                  </a:lnTo>
                  <a:lnTo>
                    <a:pt x="1602" y="1227"/>
                  </a:lnTo>
                  <a:lnTo>
                    <a:pt x="1613" y="1220"/>
                  </a:lnTo>
                  <a:lnTo>
                    <a:pt x="1622" y="1214"/>
                  </a:lnTo>
                  <a:lnTo>
                    <a:pt x="1630" y="1205"/>
                  </a:lnTo>
                  <a:lnTo>
                    <a:pt x="1639" y="1198"/>
                  </a:lnTo>
                  <a:lnTo>
                    <a:pt x="1650" y="1192"/>
                  </a:lnTo>
                  <a:lnTo>
                    <a:pt x="1659" y="1183"/>
                  </a:lnTo>
                  <a:lnTo>
                    <a:pt x="1668" y="1176"/>
                  </a:lnTo>
                  <a:lnTo>
                    <a:pt x="1679" y="1169"/>
                  </a:lnTo>
                  <a:lnTo>
                    <a:pt x="1688" y="1163"/>
                  </a:lnTo>
                  <a:lnTo>
                    <a:pt x="1697" y="1154"/>
                  </a:lnTo>
                  <a:lnTo>
                    <a:pt x="1708" y="1147"/>
                  </a:lnTo>
                  <a:lnTo>
                    <a:pt x="1717" y="1138"/>
                  </a:lnTo>
                  <a:lnTo>
                    <a:pt x="1728" y="1132"/>
                  </a:lnTo>
                  <a:lnTo>
                    <a:pt x="1737" y="1125"/>
                  </a:lnTo>
                  <a:lnTo>
                    <a:pt x="1748" y="1118"/>
                  </a:lnTo>
                  <a:lnTo>
                    <a:pt x="1757" y="1109"/>
                  </a:lnTo>
                  <a:lnTo>
                    <a:pt x="1768" y="1103"/>
                  </a:lnTo>
                  <a:lnTo>
                    <a:pt x="1777" y="1096"/>
                  </a:lnTo>
                  <a:lnTo>
                    <a:pt x="1786" y="1087"/>
                  </a:lnTo>
                  <a:lnTo>
                    <a:pt x="1797" y="1080"/>
                  </a:lnTo>
                  <a:lnTo>
                    <a:pt x="1806" y="1074"/>
                  </a:lnTo>
                  <a:lnTo>
                    <a:pt x="1817" y="1067"/>
                  </a:lnTo>
                  <a:lnTo>
                    <a:pt x="1826" y="1058"/>
                  </a:lnTo>
                  <a:lnTo>
                    <a:pt x="1837" y="1052"/>
                  </a:lnTo>
                  <a:lnTo>
                    <a:pt x="1846" y="1045"/>
                  </a:lnTo>
                  <a:lnTo>
                    <a:pt x="56" y="0"/>
                  </a:lnTo>
                  <a:lnTo>
                    <a:pt x="0" y="13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1" name="Freeform 45"/>
            <p:cNvSpPr>
              <a:spLocks/>
            </p:cNvSpPr>
            <p:nvPr/>
          </p:nvSpPr>
          <p:spPr bwMode="auto">
            <a:xfrm>
              <a:off x="2297" y="3182"/>
              <a:ext cx="1111" cy="740"/>
            </a:xfrm>
            <a:custGeom>
              <a:avLst/>
              <a:gdLst>
                <a:gd name="T0" fmla="*/ 0 w 3123"/>
                <a:gd name="T1" fmla="*/ 0 h 1818"/>
                <a:gd name="T2" fmla="*/ 0 w 3123"/>
                <a:gd name="T3" fmla="*/ 0 h 1818"/>
                <a:gd name="T4" fmla="*/ 0 w 3123"/>
                <a:gd name="T5" fmla="*/ 0 h 1818"/>
                <a:gd name="T6" fmla="*/ 0 w 3123"/>
                <a:gd name="T7" fmla="*/ 0 h 1818"/>
                <a:gd name="T8" fmla="*/ 0 w 3123"/>
                <a:gd name="T9" fmla="*/ 0 h 1818"/>
                <a:gd name="T10" fmla="*/ 0 w 3123"/>
                <a:gd name="T11" fmla="*/ 0 h 1818"/>
                <a:gd name="T12" fmla="*/ 0 w 3123"/>
                <a:gd name="T13" fmla="*/ 0 h 1818"/>
                <a:gd name="T14" fmla="*/ 0 w 3123"/>
                <a:gd name="T15" fmla="*/ 0 h 18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23"/>
                <a:gd name="T25" fmla="*/ 0 h 1818"/>
                <a:gd name="T26" fmla="*/ 3123 w 3123"/>
                <a:gd name="T27" fmla="*/ 1818 h 18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23" h="1818">
                  <a:moveTo>
                    <a:pt x="0" y="44"/>
                  </a:moveTo>
                  <a:lnTo>
                    <a:pt x="0" y="1816"/>
                  </a:lnTo>
                  <a:lnTo>
                    <a:pt x="3123" y="1818"/>
                  </a:lnTo>
                  <a:lnTo>
                    <a:pt x="3116" y="1736"/>
                  </a:lnTo>
                  <a:lnTo>
                    <a:pt x="82" y="1729"/>
                  </a:lnTo>
                  <a:lnTo>
                    <a:pt x="8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2" name="Freeform 46"/>
            <p:cNvSpPr>
              <a:spLocks/>
            </p:cNvSpPr>
            <p:nvPr/>
          </p:nvSpPr>
          <p:spPr bwMode="auto">
            <a:xfrm>
              <a:off x="2311" y="3185"/>
              <a:ext cx="1111" cy="732"/>
            </a:xfrm>
            <a:custGeom>
              <a:avLst/>
              <a:gdLst>
                <a:gd name="T0" fmla="*/ 0 w 3112"/>
                <a:gd name="T1" fmla="*/ 0 h 1870"/>
                <a:gd name="T2" fmla="*/ 0 w 3112"/>
                <a:gd name="T3" fmla="*/ 0 h 1870"/>
                <a:gd name="T4" fmla="*/ 0 w 3112"/>
                <a:gd name="T5" fmla="*/ 0 h 1870"/>
                <a:gd name="T6" fmla="*/ 0 w 3112"/>
                <a:gd name="T7" fmla="*/ 0 h 1870"/>
                <a:gd name="T8" fmla="*/ 0 w 3112"/>
                <a:gd name="T9" fmla="*/ 0 h 1870"/>
                <a:gd name="T10" fmla="*/ 0 w 3112"/>
                <a:gd name="T11" fmla="*/ 0 h 18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12"/>
                <a:gd name="T19" fmla="*/ 0 h 1870"/>
                <a:gd name="T20" fmla="*/ 3112 w 3112"/>
                <a:gd name="T21" fmla="*/ 1870 h 18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12" h="1870">
                  <a:moveTo>
                    <a:pt x="20" y="0"/>
                  </a:moveTo>
                  <a:lnTo>
                    <a:pt x="3112" y="1816"/>
                  </a:lnTo>
                  <a:lnTo>
                    <a:pt x="3058" y="1870"/>
                  </a:lnTo>
                  <a:lnTo>
                    <a:pt x="0" y="9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3" name="Freeform 47"/>
            <p:cNvSpPr>
              <a:spLocks/>
            </p:cNvSpPr>
            <p:nvPr/>
          </p:nvSpPr>
          <p:spPr bwMode="auto">
            <a:xfrm>
              <a:off x="2428" y="3440"/>
              <a:ext cx="628" cy="370"/>
            </a:xfrm>
            <a:custGeom>
              <a:avLst/>
              <a:gdLst>
                <a:gd name="T0" fmla="*/ 0 w 1757"/>
                <a:gd name="T1" fmla="*/ 0 h 944"/>
                <a:gd name="T2" fmla="*/ 0 w 1757"/>
                <a:gd name="T3" fmla="*/ 0 h 944"/>
                <a:gd name="T4" fmla="*/ 0 w 1757"/>
                <a:gd name="T5" fmla="*/ 0 h 944"/>
                <a:gd name="T6" fmla="*/ 0 w 1757"/>
                <a:gd name="T7" fmla="*/ 0 h 944"/>
                <a:gd name="T8" fmla="*/ 0 w 1757"/>
                <a:gd name="T9" fmla="*/ 0 h 944"/>
                <a:gd name="T10" fmla="*/ 0 w 1757"/>
                <a:gd name="T11" fmla="*/ 0 h 944"/>
                <a:gd name="T12" fmla="*/ 0 w 1757"/>
                <a:gd name="T13" fmla="*/ 0 h 944"/>
                <a:gd name="T14" fmla="*/ 0 w 1757"/>
                <a:gd name="T15" fmla="*/ 0 h 9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57"/>
                <a:gd name="T25" fmla="*/ 0 h 944"/>
                <a:gd name="T26" fmla="*/ 1757 w 1757"/>
                <a:gd name="T27" fmla="*/ 944 h 9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57" h="944">
                  <a:moveTo>
                    <a:pt x="0" y="0"/>
                  </a:moveTo>
                  <a:lnTo>
                    <a:pt x="0" y="907"/>
                  </a:lnTo>
                  <a:lnTo>
                    <a:pt x="1757" y="944"/>
                  </a:lnTo>
                  <a:lnTo>
                    <a:pt x="1594" y="864"/>
                  </a:lnTo>
                  <a:lnTo>
                    <a:pt x="80" y="822"/>
                  </a:lnTo>
                  <a:lnTo>
                    <a:pt x="82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4" name="Freeform 48"/>
            <p:cNvSpPr>
              <a:spLocks/>
            </p:cNvSpPr>
            <p:nvPr/>
          </p:nvSpPr>
          <p:spPr bwMode="auto">
            <a:xfrm>
              <a:off x="2428" y="3440"/>
              <a:ext cx="621" cy="368"/>
            </a:xfrm>
            <a:custGeom>
              <a:avLst/>
              <a:gdLst>
                <a:gd name="T0" fmla="*/ 0 w 1737"/>
                <a:gd name="T1" fmla="*/ 0 h 940"/>
                <a:gd name="T2" fmla="*/ 0 w 1737"/>
                <a:gd name="T3" fmla="*/ 0 h 940"/>
                <a:gd name="T4" fmla="*/ 0 w 1737"/>
                <a:gd name="T5" fmla="*/ 0 h 940"/>
                <a:gd name="T6" fmla="*/ 0 w 1737"/>
                <a:gd name="T7" fmla="*/ 0 h 940"/>
                <a:gd name="T8" fmla="*/ 0 w 1737"/>
                <a:gd name="T9" fmla="*/ 0 h 940"/>
                <a:gd name="T10" fmla="*/ 0 w 1737"/>
                <a:gd name="T11" fmla="*/ 0 h 9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37"/>
                <a:gd name="T19" fmla="*/ 0 h 940"/>
                <a:gd name="T20" fmla="*/ 1737 w 1737"/>
                <a:gd name="T21" fmla="*/ 940 h 9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37" h="940">
                  <a:moveTo>
                    <a:pt x="11" y="109"/>
                  </a:moveTo>
                  <a:lnTo>
                    <a:pt x="1532" y="920"/>
                  </a:lnTo>
                  <a:lnTo>
                    <a:pt x="1737" y="940"/>
                  </a:lnTo>
                  <a:lnTo>
                    <a:pt x="0" y="0"/>
                  </a:lnTo>
                  <a:lnTo>
                    <a:pt x="11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5" name="Freeform 49"/>
            <p:cNvSpPr>
              <a:spLocks/>
            </p:cNvSpPr>
            <p:nvPr/>
          </p:nvSpPr>
          <p:spPr bwMode="auto">
            <a:xfrm>
              <a:off x="2381" y="3847"/>
              <a:ext cx="29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6" name="Freeform 50"/>
            <p:cNvSpPr>
              <a:spLocks/>
            </p:cNvSpPr>
            <p:nvPr/>
          </p:nvSpPr>
          <p:spPr bwMode="auto">
            <a:xfrm>
              <a:off x="2481" y="3847"/>
              <a:ext cx="30" cy="60"/>
            </a:xfrm>
            <a:custGeom>
              <a:avLst/>
              <a:gdLst>
                <a:gd name="T0" fmla="*/ 0 w 82"/>
                <a:gd name="T1" fmla="*/ 0 h 155"/>
                <a:gd name="T2" fmla="*/ 0 w 82"/>
                <a:gd name="T3" fmla="*/ 0 h 155"/>
                <a:gd name="T4" fmla="*/ 0 w 82"/>
                <a:gd name="T5" fmla="*/ 0 h 155"/>
                <a:gd name="T6" fmla="*/ 0 w 82"/>
                <a:gd name="T7" fmla="*/ 0 h 155"/>
                <a:gd name="T8" fmla="*/ 0 w 82"/>
                <a:gd name="T9" fmla="*/ 0 h 155"/>
                <a:gd name="T10" fmla="*/ 0 w 82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55"/>
                <a:gd name="T20" fmla="*/ 82 w 82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55">
                  <a:moveTo>
                    <a:pt x="0" y="155"/>
                  </a:moveTo>
                  <a:lnTo>
                    <a:pt x="82" y="155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7" name="Freeform 51"/>
            <p:cNvSpPr>
              <a:spLocks/>
            </p:cNvSpPr>
            <p:nvPr/>
          </p:nvSpPr>
          <p:spPr bwMode="auto">
            <a:xfrm>
              <a:off x="2581" y="3847"/>
              <a:ext cx="28" cy="60"/>
            </a:xfrm>
            <a:custGeom>
              <a:avLst/>
              <a:gdLst>
                <a:gd name="T0" fmla="*/ 0 w 79"/>
                <a:gd name="T1" fmla="*/ 0 h 155"/>
                <a:gd name="T2" fmla="*/ 0 w 79"/>
                <a:gd name="T3" fmla="*/ 0 h 155"/>
                <a:gd name="T4" fmla="*/ 0 w 79"/>
                <a:gd name="T5" fmla="*/ 0 h 155"/>
                <a:gd name="T6" fmla="*/ 0 w 79"/>
                <a:gd name="T7" fmla="*/ 0 h 155"/>
                <a:gd name="T8" fmla="*/ 0 w 79"/>
                <a:gd name="T9" fmla="*/ 0 h 155"/>
                <a:gd name="T10" fmla="*/ 0 w 79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"/>
                <a:gd name="T19" fmla="*/ 0 h 155"/>
                <a:gd name="T20" fmla="*/ 79 w 79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" h="155">
                  <a:moveTo>
                    <a:pt x="0" y="155"/>
                  </a:moveTo>
                  <a:lnTo>
                    <a:pt x="79" y="155"/>
                  </a:lnTo>
                  <a:lnTo>
                    <a:pt x="79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8" name="Freeform 52"/>
            <p:cNvSpPr>
              <a:spLocks/>
            </p:cNvSpPr>
            <p:nvPr/>
          </p:nvSpPr>
          <p:spPr bwMode="auto">
            <a:xfrm>
              <a:off x="2681" y="3847"/>
              <a:ext cx="28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Freeform 53"/>
            <p:cNvSpPr>
              <a:spLocks/>
            </p:cNvSpPr>
            <p:nvPr/>
          </p:nvSpPr>
          <p:spPr bwMode="auto">
            <a:xfrm>
              <a:off x="2777" y="3847"/>
              <a:ext cx="29" cy="60"/>
            </a:xfrm>
            <a:custGeom>
              <a:avLst/>
              <a:gdLst>
                <a:gd name="T0" fmla="*/ 0 w 82"/>
                <a:gd name="T1" fmla="*/ 0 h 155"/>
                <a:gd name="T2" fmla="*/ 0 w 82"/>
                <a:gd name="T3" fmla="*/ 0 h 155"/>
                <a:gd name="T4" fmla="*/ 0 w 82"/>
                <a:gd name="T5" fmla="*/ 0 h 155"/>
                <a:gd name="T6" fmla="*/ 0 w 82"/>
                <a:gd name="T7" fmla="*/ 0 h 155"/>
                <a:gd name="T8" fmla="*/ 0 w 82"/>
                <a:gd name="T9" fmla="*/ 0 h 155"/>
                <a:gd name="T10" fmla="*/ 0 w 82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55"/>
                <a:gd name="T20" fmla="*/ 82 w 82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55">
                  <a:moveTo>
                    <a:pt x="0" y="155"/>
                  </a:moveTo>
                  <a:lnTo>
                    <a:pt x="82" y="155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0" name="Freeform 54"/>
            <p:cNvSpPr>
              <a:spLocks/>
            </p:cNvSpPr>
            <p:nvPr/>
          </p:nvSpPr>
          <p:spPr bwMode="auto">
            <a:xfrm>
              <a:off x="2878" y="3847"/>
              <a:ext cx="28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1" name="Freeform 55"/>
            <p:cNvSpPr>
              <a:spLocks/>
            </p:cNvSpPr>
            <p:nvPr/>
          </p:nvSpPr>
          <p:spPr bwMode="auto">
            <a:xfrm>
              <a:off x="2977" y="3847"/>
              <a:ext cx="29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2" name="Freeform 56"/>
            <p:cNvSpPr>
              <a:spLocks/>
            </p:cNvSpPr>
            <p:nvPr/>
          </p:nvSpPr>
          <p:spPr bwMode="auto">
            <a:xfrm>
              <a:off x="3078" y="3847"/>
              <a:ext cx="28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3" name="Freeform 57"/>
            <p:cNvSpPr>
              <a:spLocks/>
            </p:cNvSpPr>
            <p:nvPr/>
          </p:nvSpPr>
          <p:spPr bwMode="auto">
            <a:xfrm>
              <a:off x="3179" y="3847"/>
              <a:ext cx="29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Учебник, стр. 8, № 2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Мои документы\Оля\картинки\пейзажи и дома\LANDS02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295400"/>
            <a:ext cx="5648325" cy="507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/>
          <a:stretch>
            <a:fillRect/>
          </a:stretch>
        </p:blipFill>
        <p:spPr bwMode="auto">
          <a:xfrm>
            <a:off x="1143000" y="2209800"/>
            <a:ext cx="3276600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/>
          <a:stretch>
            <a:fillRect/>
          </a:stretch>
        </p:blipFill>
        <p:spPr bwMode="auto">
          <a:xfrm rot="1513318">
            <a:off x="5410200" y="2819400"/>
            <a:ext cx="35433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3657600" y="4267200"/>
            <a:ext cx="2882900" cy="1981200"/>
            <a:chOff x="720" y="2160"/>
            <a:chExt cx="1576" cy="864"/>
          </a:xfrm>
        </p:grpSpPr>
        <p:sp>
          <p:nvSpPr>
            <p:cNvPr id="18489" name="Freeform 5"/>
            <p:cNvSpPr>
              <a:spLocks/>
            </p:cNvSpPr>
            <p:nvPr/>
          </p:nvSpPr>
          <p:spPr bwMode="auto">
            <a:xfrm>
              <a:off x="720" y="2160"/>
              <a:ext cx="1576" cy="859"/>
            </a:xfrm>
            <a:custGeom>
              <a:avLst/>
              <a:gdLst>
                <a:gd name="T0" fmla="*/ 0 w 1576"/>
                <a:gd name="T1" fmla="*/ 19 h 859"/>
                <a:gd name="T2" fmla="*/ 448 w 1576"/>
                <a:gd name="T3" fmla="*/ 19 h 859"/>
                <a:gd name="T4" fmla="*/ 560 w 1576"/>
                <a:gd name="T5" fmla="*/ 83 h 859"/>
                <a:gd name="T6" fmla="*/ 608 w 1576"/>
                <a:gd name="T7" fmla="*/ 115 h 859"/>
                <a:gd name="T8" fmla="*/ 632 w 1576"/>
                <a:gd name="T9" fmla="*/ 275 h 859"/>
                <a:gd name="T10" fmla="*/ 792 w 1576"/>
                <a:gd name="T11" fmla="*/ 387 h 859"/>
                <a:gd name="T12" fmla="*/ 976 w 1576"/>
                <a:gd name="T13" fmla="*/ 419 h 859"/>
                <a:gd name="T14" fmla="*/ 1072 w 1576"/>
                <a:gd name="T15" fmla="*/ 491 h 859"/>
                <a:gd name="T16" fmla="*/ 1144 w 1576"/>
                <a:gd name="T17" fmla="*/ 579 h 859"/>
                <a:gd name="T18" fmla="*/ 1192 w 1576"/>
                <a:gd name="T19" fmla="*/ 611 h 859"/>
                <a:gd name="T20" fmla="*/ 1272 w 1576"/>
                <a:gd name="T21" fmla="*/ 635 h 859"/>
                <a:gd name="T22" fmla="*/ 1400 w 1576"/>
                <a:gd name="T23" fmla="*/ 683 h 859"/>
                <a:gd name="T24" fmla="*/ 1536 w 1576"/>
                <a:gd name="T25" fmla="*/ 707 h 859"/>
                <a:gd name="T26" fmla="*/ 1552 w 1576"/>
                <a:gd name="T27" fmla="*/ 859 h 859"/>
                <a:gd name="T28" fmla="*/ 0 w 1576"/>
                <a:gd name="T29" fmla="*/ 851 h 859"/>
                <a:gd name="T30" fmla="*/ 0 w 1576"/>
                <a:gd name="T31" fmla="*/ 19 h 8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76"/>
                <a:gd name="T49" fmla="*/ 0 h 859"/>
                <a:gd name="T50" fmla="*/ 1576 w 1576"/>
                <a:gd name="T51" fmla="*/ 859 h 8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76" h="859">
                  <a:moveTo>
                    <a:pt x="0" y="19"/>
                  </a:moveTo>
                  <a:cubicBezTo>
                    <a:pt x="151" y="3"/>
                    <a:pt x="296" y="0"/>
                    <a:pt x="448" y="19"/>
                  </a:cubicBezTo>
                  <a:cubicBezTo>
                    <a:pt x="484" y="43"/>
                    <a:pt x="525" y="58"/>
                    <a:pt x="560" y="83"/>
                  </a:cubicBezTo>
                  <a:cubicBezTo>
                    <a:pt x="612" y="120"/>
                    <a:pt x="557" y="98"/>
                    <a:pt x="608" y="115"/>
                  </a:cubicBezTo>
                  <a:cubicBezTo>
                    <a:pt x="640" y="211"/>
                    <a:pt x="614" y="119"/>
                    <a:pt x="632" y="275"/>
                  </a:cubicBezTo>
                  <a:cubicBezTo>
                    <a:pt x="642" y="363"/>
                    <a:pt x="723" y="378"/>
                    <a:pt x="792" y="387"/>
                  </a:cubicBezTo>
                  <a:cubicBezTo>
                    <a:pt x="856" y="395"/>
                    <a:pt x="914" y="404"/>
                    <a:pt x="976" y="419"/>
                  </a:cubicBezTo>
                  <a:cubicBezTo>
                    <a:pt x="1005" y="448"/>
                    <a:pt x="1040" y="464"/>
                    <a:pt x="1072" y="491"/>
                  </a:cubicBezTo>
                  <a:cubicBezTo>
                    <a:pt x="1101" y="515"/>
                    <a:pt x="1123" y="551"/>
                    <a:pt x="1144" y="579"/>
                  </a:cubicBezTo>
                  <a:cubicBezTo>
                    <a:pt x="1156" y="594"/>
                    <a:pt x="1176" y="600"/>
                    <a:pt x="1192" y="611"/>
                  </a:cubicBezTo>
                  <a:cubicBezTo>
                    <a:pt x="1215" y="626"/>
                    <a:pt x="1246" y="626"/>
                    <a:pt x="1272" y="635"/>
                  </a:cubicBezTo>
                  <a:cubicBezTo>
                    <a:pt x="1309" y="647"/>
                    <a:pt x="1364" y="678"/>
                    <a:pt x="1400" y="683"/>
                  </a:cubicBezTo>
                  <a:cubicBezTo>
                    <a:pt x="1448" y="690"/>
                    <a:pt x="1490" y="692"/>
                    <a:pt x="1536" y="707"/>
                  </a:cubicBezTo>
                  <a:cubicBezTo>
                    <a:pt x="1576" y="767"/>
                    <a:pt x="1552" y="721"/>
                    <a:pt x="1552" y="859"/>
                  </a:cubicBezTo>
                  <a:lnTo>
                    <a:pt x="0" y="851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8490" name="Group 6"/>
            <p:cNvGrpSpPr>
              <a:grpSpLocks/>
            </p:cNvGrpSpPr>
            <p:nvPr/>
          </p:nvGrpSpPr>
          <p:grpSpPr bwMode="auto">
            <a:xfrm>
              <a:off x="720" y="2160"/>
              <a:ext cx="1536" cy="864"/>
              <a:chOff x="720" y="2208"/>
              <a:chExt cx="1536" cy="816"/>
            </a:xfrm>
          </p:grpSpPr>
          <p:sp>
            <p:nvSpPr>
              <p:cNvPr id="18491" name="Line 7"/>
              <p:cNvSpPr>
                <a:spLocks noChangeShapeType="1"/>
              </p:cNvSpPr>
              <p:nvPr/>
            </p:nvSpPr>
            <p:spPr bwMode="auto">
              <a:xfrm flipH="1">
                <a:off x="720" y="2208"/>
                <a:ext cx="0" cy="816"/>
              </a:xfrm>
              <a:prstGeom prst="line">
                <a:avLst/>
              </a:prstGeom>
              <a:noFill/>
              <a:ln w="38100">
                <a:solidFill>
                  <a:srgbClr val="CC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92" name="Line 8"/>
              <p:cNvSpPr>
                <a:spLocks noChangeShapeType="1"/>
              </p:cNvSpPr>
              <p:nvPr/>
            </p:nvSpPr>
            <p:spPr bwMode="auto">
              <a:xfrm flipH="1" flipV="1">
                <a:off x="720" y="3024"/>
                <a:ext cx="1536" cy="0"/>
              </a:xfrm>
              <a:prstGeom prst="line">
                <a:avLst/>
              </a:prstGeom>
              <a:noFill/>
              <a:ln w="38100">
                <a:solidFill>
                  <a:srgbClr val="CC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581400" y="1066800"/>
            <a:ext cx="1905000" cy="1295400"/>
            <a:chOff x="2016" y="672"/>
            <a:chExt cx="1200" cy="816"/>
          </a:xfrm>
        </p:grpSpPr>
        <p:sp>
          <p:nvSpPr>
            <p:cNvPr id="18473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016" y="672"/>
              <a:ext cx="12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4" name="Freeform 11"/>
            <p:cNvSpPr>
              <a:spLocks/>
            </p:cNvSpPr>
            <p:nvPr/>
          </p:nvSpPr>
          <p:spPr bwMode="auto">
            <a:xfrm>
              <a:off x="2582" y="1091"/>
              <a:ext cx="391" cy="206"/>
            </a:xfrm>
            <a:custGeom>
              <a:avLst/>
              <a:gdLst>
                <a:gd name="T0" fmla="*/ 0 w 1095"/>
                <a:gd name="T1" fmla="*/ 0 h 525"/>
                <a:gd name="T2" fmla="*/ 0 w 1095"/>
                <a:gd name="T3" fmla="*/ 0 h 525"/>
                <a:gd name="T4" fmla="*/ 0 w 1095"/>
                <a:gd name="T5" fmla="*/ 0 h 525"/>
                <a:gd name="T6" fmla="*/ 0 w 1095"/>
                <a:gd name="T7" fmla="*/ 0 h 525"/>
                <a:gd name="T8" fmla="*/ 0 w 1095"/>
                <a:gd name="T9" fmla="*/ 0 h 525"/>
                <a:gd name="T10" fmla="*/ 0 w 1095"/>
                <a:gd name="T11" fmla="*/ 0 h 5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5"/>
                <a:gd name="T19" fmla="*/ 0 h 525"/>
                <a:gd name="T20" fmla="*/ 1095 w 1095"/>
                <a:gd name="T21" fmla="*/ 525 h 5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5" h="525">
                  <a:moveTo>
                    <a:pt x="0" y="213"/>
                  </a:moveTo>
                  <a:lnTo>
                    <a:pt x="544" y="525"/>
                  </a:lnTo>
                  <a:lnTo>
                    <a:pt x="1095" y="449"/>
                  </a:lnTo>
                  <a:lnTo>
                    <a:pt x="309" y="0"/>
                  </a:lnTo>
                  <a:lnTo>
                    <a:pt x="0" y="213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5" name="Freeform 12"/>
            <p:cNvSpPr>
              <a:spLocks/>
            </p:cNvSpPr>
            <p:nvPr/>
          </p:nvSpPr>
          <p:spPr bwMode="auto">
            <a:xfrm>
              <a:off x="2064" y="707"/>
              <a:ext cx="1084" cy="698"/>
            </a:xfrm>
            <a:custGeom>
              <a:avLst/>
              <a:gdLst>
                <a:gd name="T0" fmla="*/ 0 w 3034"/>
                <a:gd name="T1" fmla="*/ 0 h 1783"/>
                <a:gd name="T2" fmla="*/ 0 w 3034"/>
                <a:gd name="T3" fmla="*/ 0 h 1783"/>
                <a:gd name="T4" fmla="*/ 0 w 3034"/>
                <a:gd name="T5" fmla="*/ 0 h 1783"/>
                <a:gd name="T6" fmla="*/ 0 w 3034"/>
                <a:gd name="T7" fmla="*/ 0 h 1783"/>
                <a:gd name="T8" fmla="*/ 0 w 3034"/>
                <a:gd name="T9" fmla="*/ 0 h 1783"/>
                <a:gd name="T10" fmla="*/ 0 w 3034"/>
                <a:gd name="T11" fmla="*/ 0 h 1783"/>
                <a:gd name="T12" fmla="*/ 0 w 3034"/>
                <a:gd name="T13" fmla="*/ 0 h 1783"/>
                <a:gd name="T14" fmla="*/ 0 w 3034"/>
                <a:gd name="T15" fmla="*/ 0 h 1783"/>
                <a:gd name="T16" fmla="*/ 0 w 3034"/>
                <a:gd name="T17" fmla="*/ 0 h 1783"/>
                <a:gd name="T18" fmla="*/ 0 w 3034"/>
                <a:gd name="T19" fmla="*/ 0 h 1783"/>
                <a:gd name="T20" fmla="*/ 0 w 3034"/>
                <a:gd name="T21" fmla="*/ 0 h 1783"/>
                <a:gd name="T22" fmla="*/ 0 w 3034"/>
                <a:gd name="T23" fmla="*/ 0 h 1783"/>
                <a:gd name="T24" fmla="*/ 0 w 3034"/>
                <a:gd name="T25" fmla="*/ 0 h 1783"/>
                <a:gd name="T26" fmla="*/ 0 w 3034"/>
                <a:gd name="T27" fmla="*/ 0 h 1783"/>
                <a:gd name="T28" fmla="*/ 0 w 3034"/>
                <a:gd name="T29" fmla="*/ 0 h 1783"/>
                <a:gd name="T30" fmla="*/ 0 w 3034"/>
                <a:gd name="T31" fmla="*/ 0 h 1783"/>
                <a:gd name="T32" fmla="*/ 0 w 3034"/>
                <a:gd name="T33" fmla="*/ 0 h 1783"/>
                <a:gd name="T34" fmla="*/ 0 w 3034"/>
                <a:gd name="T35" fmla="*/ 0 h 1783"/>
                <a:gd name="T36" fmla="*/ 0 w 3034"/>
                <a:gd name="T37" fmla="*/ 0 h 1783"/>
                <a:gd name="T38" fmla="*/ 0 w 3034"/>
                <a:gd name="T39" fmla="*/ 0 h 1783"/>
                <a:gd name="T40" fmla="*/ 0 w 3034"/>
                <a:gd name="T41" fmla="*/ 0 h 1783"/>
                <a:gd name="T42" fmla="*/ 0 w 3034"/>
                <a:gd name="T43" fmla="*/ 0 h 1783"/>
                <a:gd name="T44" fmla="*/ 0 w 3034"/>
                <a:gd name="T45" fmla="*/ 0 h 1783"/>
                <a:gd name="T46" fmla="*/ 0 w 3034"/>
                <a:gd name="T47" fmla="*/ 0 h 1783"/>
                <a:gd name="T48" fmla="*/ 0 w 3034"/>
                <a:gd name="T49" fmla="*/ 0 h 1783"/>
                <a:gd name="T50" fmla="*/ 0 w 3034"/>
                <a:gd name="T51" fmla="*/ 0 h 1783"/>
                <a:gd name="T52" fmla="*/ 0 w 3034"/>
                <a:gd name="T53" fmla="*/ 0 h 1783"/>
                <a:gd name="T54" fmla="*/ 0 w 3034"/>
                <a:gd name="T55" fmla="*/ 0 h 1783"/>
                <a:gd name="T56" fmla="*/ 0 w 3034"/>
                <a:gd name="T57" fmla="*/ 0 h 1783"/>
                <a:gd name="T58" fmla="*/ 0 w 3034"/>
                <a:gd name="T59" fmla="*/ 0 h 1783"/>
                <a:gd name="T60" fmla="*/ 0 w 3034"/>
                <a:gd name="T61" fmla="*/ 0 h 1783"/>
                <a:gd name="T62" fmla="*/ 0 w 3034"/>
                <a:gd name="T63" fmla="*/ 0 h 1783"/>
                <a:gd name="T64" fmla="*/ 0 w 3034"/>
                <a:gd name="T65" fmla="*/ 0 h 1783"/>
                <a:gd name="T66" fmla="*/ 0 w 3034"/>
                <a:gd name="T67" fmla="*/ 0 h 1783"/>
                <a:gd name="T68" fmla="*/ 0 w 3034"/>
                <a:gd name="T69" fmla="*/ 0 h 1783"/>
                <a:gd name="T70" fmla="*/ 0 w 3034"/>
                <a:gd name="T71" fmla="*/ 0 h 1783"/>
                <a:gd name="T72" fmla="*/ 0 w 3034"/>
                <a:gd name="T73" fmla="*/ 0 h 1783"/>
                <a:gd name="T74" fmla="*/ 0 w 3034"/>
                <a:gd name="T75" fmla="*/ 0 h 1783"/>
                <a:gd name="T76" fmla="*/ 0 w 3034"/>
                <a:gd name="T77" fmla="*/ 0 h 1783"/>
                <a:gd name="T78" fmla="*/ 0 w 3034"/>
                <a:gd name="T79" fmla="*/ 0 h 1783"/>
                <a:gd name="T80" fmla="*/ 0 w 3034"/>
                <a:gd name="T81" fmla="*/ 0 h 1783"/>
                <a:gd name="T82" fmla="*/ 0 w 3034"/>
                <a:gd name="T83" fmla="*/ 0 h 1783"/>
                <a:gd name="T84" fmla="*/ 0 w 3034"/>
                <a:gd name="T85" fmla="*/ 0 h 1783"/>
                <a:gd name="T86" fmla="*/ 0 w 3034"/>
                <a:gd name="T87" fmla="*/ 0 h 1783"/>
                <a:gd name="T88" fmla="*/ 0 w 3034"/>
                <a:gd name="T89" fmla="*/ 0 h 17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034"/>
                <a:gd name="T136" fmla="*/ 0 h 1783"/>
                <a:gd name="T137" fmla="*/ 3034 w 3034"/>
                <a:gd name="T138" fmla="*/ 1783 h 17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034" h="1783">
                  <a:moveTo>
                    <a:pt x="0" y="13"/>
                  </a:moveTo>
                  <a:lnTo>
                    <a:pt x="0" y="1783"/>
                  </a:lnTo>
                  <a:lnTo>
                    <a:pt x="3034" y="1783"/>
                  </a:lnTo>
                  <a:lnTo>
                    <a:pt x="3032" y="1732"/>
                  </a:lnTo>
                  <a:lnTo>
                    <a:pt x="2485" y="1432"/>
                  </a:lnTo>
                  <a:lnTo>
                    <a:pt x="2021" y="1352"/>
                  </a:lnTo>
                  <a:lnTo>
                    <a:pt x="1853" y="1509"/>
                  </a:lnTo>
                  <a:lnTo>
                    <a:pt x="369" y="1474"/>
                  </a:lnTo>
                  <a:lnTo>
                    <a:pt x="385" y="651"/>
                  </a:lnTo>
                  <a:lnTo>
                    <a:pt x="1539" y="1280"/>
                  </a:lnTo>
                  <a:lnTo>
                    <a:pt x="1546" y="1274"/>
                  </a:lnTo>
                  <a:lnTo>
                    <a:pt x="1555" y="1265"/>
                  </a:lnTo>
                  <a:lnTo>
                    <a:pt x="1564" y="1258"/>
                  </a:lnTo>
                  <a:lnTo>
                    <a:pt x="1575" y="1252"/>
                  </a:lnTo>
                  <a:lnTo>
                    <a:pt x="1584" y="1243"/>
                  </a:lnTo>
                  <a:lnTo>
                    <a:pt x="1593" y="1236"/>
                  </a:lnTo>
                  <a:lnTo>
                    <a:pt x="1602" y="1227"/>
                  </a:lnTo>
                  <a:lnTo>
                    <a:pt x="1613" y="1220"/>
                  </a:lnTo>
                  <a:lnTo>
                    <a:pt x="1622" y="1214"/>
                  </a:lnTo>
                  <a:lnTo>
                    <a:pt x="1630" y="1205"/>
                  </a:lnTo>
                  <a:lnTo>
                    <a:pt x="1639" y="1198"/>
                  </a:lnTo>
                  <a:lnTo>
                    <a:pt x="1650" y="1192"/>
                  </a:lnTo>
                  <a:lnTo>
                    <a:pt x="1659" y="1183"/>
                  </a:lnTo>
                  <a:lnTo>
                    <a:pt x="1668" y="1176"/>
                  </a:lnTo>
                  <a:lnTo>
                    <a:pt x="1679" y="1169"/>
                  </a:lnTo>
                  <a:lnTo>
                    <a:pt x="1688" y="1163"/>
                  </a:lnTo>
                  <a:lnTo>
                    <a:pt x="1697" y="1154"/>
                  </a:lnTo>
                  <a:lnTo>
                    <a:pt x="1708" y="1147"/>
                  </a:lnTo>
                  <a:lnTo>
                    <a:pt x="1717" y="1138"/>
                  </a:lnTo>
                  <a:lnTo>
                    <a:pt x="1728" y="1132"/>
                  </a:lnTo>
                  <a:lnTo>
                    <a:pt x="1737" y="1125"/>
                  </a:lnTo>
                  <a:lnTo>
                    <a:pt x="1748" y="1118"/>
                  </a:lnTo>
                  <a:lnTo>
                    <a:pt x="1757" y="1109"/>
                  </a:lnTo>
                  <a:lnTo>
                    <a:pt x="1768" y="1103"/>
                  </a:lnTo>
                  <a:lnTo>
                    <a:pt x="1777" y="1096"/>
                  </a:lnTo>
                  <a:lnTo>
                    <a:pt x="1786" y="1087"/>
                  </a:lnTo>
                  <a:lnTo>
                    <a:pt x="1797" y="1080"/>
                  </a:lnTo>
                  <a:lnTo>
                    <a:pt x="1806" y="1074"/>
                  </a:lnTo>
                  <a:lnTo>
                    <a:pt x="1817" y="1067"/>
                  </a:lnTo>
                  <a:lnTo>
                    <a:pt x="1826" y="1058"/>
                  </a:lnTo>
                  <a:lnTo>
                    <a:pt x="1837" y="1052"/>
                  </a:lnTo>
                  <a:lnTo>
                    <a:pt x="1846" y="1045"/>
                  </a:lnTo>
                  <a:lnTo>
                    <a:pt x="56" y="0"/>
                  </a:lnTo>
                  <a:lnTo>
                    <a:pt x="0" y="13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6" name="Freeform 13"/>
            <p:cNvSpPr>
              <a:spLocks/>
            </p:cNvSpPr>
            <p:nvPr/>
          </p:nvSpPr>
          <p:spPr bwMode="auto">
            <a:xfrm>
              <a:off x="2057" y="686"/>
              <a:ext cx="1111" cy="740"/>
            </a:xfrm>
            <a:custGeom>
              <a:avLst/>
              <a:gdLst>
                <a:gd name="T0" fmla="*/ 0 w 3123"/>
                <a:gd name="T1" fmla="*/ 0 h 1818"/>
                <a:gd name="T2" fmla="*/ 0 w 3123"/>
                <a:gd name="T3" fmla="*/ 0 h 1818"/>
                <a:gd name="T4" fmla="*/ 0 w 3123"/>
                <a:gd name="T5" fmla="*/ 0 h 1818"/>
                <a:gd name="T6" fmla="*/ 0 w 3123"/>
                <a:gd name="T7" fmla="*/ 0 h 1818"/>
                <a:gd name="T8" fmla="*/ 0 w 3123"/>
                <a:gd name="T9" fmla="*/ 0 h 1818"/>
                <a:gd name="T10" fmla="*/ 0 w 3123"/>
                <a:gd name="T11" fmla="*/ 0 h 1818"/>
                <a:gd name="T12" fmla="*/ 0 w 3123"/>
                <a:gd name="T13" fmla="*/ 0 h 1818"/>
                <a:gd name="T14" fmla="*/ 0 w 3123"/>
                <a:gd name="T15" fmla="*/ 0 h 18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23"/>
                <a:gd name="T25" fmla="*/ 0 h 1818"/>
                <a:gd name="T26" fmla="*/ 3123 w 3123"/>
                <a:gd name="T27" fmla="*/ 1818 h 18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23" h="1818">
                  <a:moveTo>
                    <a:pt x="0" y="44"/>
                  </a:moveTo>
                  <a:lnTo>
                    <a:pt x="0" y="1816"/>
                  </a:lnTo>
                  <a:lnTo>
                    <a:pt x="3123" y="1818"/>
                  </a:lnTo>
                  <a:lnTo>
                    <a:pt x="3116" y="1736"/>
                  </a:lnTo>
                  <a:lnTo>
                    <a:pt x="82" y="1729"/>
                  </a:lnTo>
                  <a:lnTo>
                    <a:pt x="8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7" name="Freeform 14"/>
            <p:cNvSpPr>
              <a:spLocks/>
            </p:cNvSpPr>
            <p:nvPr/>
          </p:nvSpPr>
          <p:spPr bwMode="auto">
            <a:xfrm>
              <a:off x="2071" y="689"/>
              <a:ext cx="1111" cy="732"/>
            </a:xfrm>
            <a:custGeom>
              <a:avLst/>
              <a:gdLst>
                <a:gd name="T0" fmla="*/ 0 w 3112"/>
                <a:gd name="T1" fmla="*/ 0 h 1870"/>
                <a:gd name="T2" fmla="*/ 0 w 3112"/>
                <a:gd name="T3" fmla="*/ 0 h 1870"/>
                <a:gd name="T4" fmla="*/ 0 w 3112"/>
                <a:gd name="T5" fmla="*/ 0 h 1870"/>
                <a:gd name="T6" fmla="*/ 0 w 3112"/>
                <a:gd name="T7" fmla="*/ 0 h 1870"/>
                <a:gd name="T8" fmla="*/ 0 w 3112"/>
                <a:gd name="T9" fmla="*/ 0 h 1870"/>
                <a:gd name="T10" fmla="*/ 0 w 3112"/>
                <a:gd name="T11" fmla="*/ 0 h 18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12"/>
                <a:gd name="T19" fmla="*/ 0 h 1870"/>
                <a:gd name="T20" fmla="*/ 3112 w 3112"/>
                <a:gd name="T21" fmla="*/ 1870 h 18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12" h="1870">
                  <a:moveTo>
                    <a:pt x="20" y="0"/>
                  </a:moveTo>
                  <a:lnTo>
                    <a:pt x="3112" y="1816"/>
                  </a:lnTo>
                  <a:lnTo>
                    <a:pt x="3058" y="1870"/>
                  </a:lnTo>
                  <a:lnTo>
                    <a:pt x="0" y="9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8" name="Freeform 15"/>
            <p:cNvSpPr>
              <a:spLocks/>
            </p:cNvSpPr>
            <p:nvPr/>
          </p:nvSpPr>
          <p:spPr bwMode="auto">
            <a:xfrm>
              <a:off x="2188" y="944"/>
              <a:ext cx="628" cy="370"/>
            </a:xfrm>
            <a:custGeom>
              <a:avLst/>
              <a:gdLst>
                <a:gd name="T0" fmla="*/ 0 w 1757"/>
                <a:gd name="T1" fmla="*/ 0 h 944"/>
                <a:gd name="T2" fmla="*/ 0 w 1757"/>
                <a:gd name="T3" fmla="*/ 0 h 944"/>
                <a:gd name="T4" fmla="*/ 0 w 1757"/>
                <a:gd name="T5" fmla="*/ 0 h 944"/>
                <a:gd name="T6" fmla="*/ 0 w 1757"/>
                <a:gd name="T7" fmla="*/ 0 h 944"/>
                <a:gd name="T8" fmla="*/ 0 w 1757"/>
                <a:gd name="T9" fmla="*/ 0 h 944"/>
                <a:gd name="T10" fmla="*/ 0 w 1757"/>
                <a:gd name="T11" fmla="*/ 0 h 944"/>
                <a:gd name="T12" fmla="*/ 0 w 1757"/>
                <a:gd name="T13" fmla="*/ 0 h 944"/>
                <a:gd name="T14" fmla="*/ 0 w 1757"/>
                <a:gd name="T15" fmla="*/ 0 h 9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57"/>
                <a:gd name="T25" fmla="*/ 0 h 944"/>
                <a:gd name="T26" fmla="*/ 1757 w 1757"/>
                <a:gd name="T27" fmla="*/ 944 h 9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57" h="944">
                  <a:moveTo>
                    <a:pt x="0" y="0"/>
                  </a:moveTo>
                  <a:lnTo>
                    <a:pt x="0" y="907"/>
                  </a:lnTo>
                  <a:lnTo>
                    <a:pt x="1757" y="944"/>
                  </a:lnTo>
                  <a:lnTo>
                    <a:pt x="1594" y="864"/>
                  </a:lnTo>
                  <a:lnTo>
                    <a:pt x="80" y="822"/>
                  </a:lnTo>
                  <a:lnTo>
                    <a:pt x="82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9" name="Freeform 16"/>
            <p:cNvSpPr>
              <a:spLocks/>
            </p:cNvSpPr>
            <p:nvPr/>
          </p:nvSpPr>
          <p:spPr bwMode="auto">
            <a:xfrm>
              <a:off x="2188" y="944"/>
              <a:ext cx="621" cy="368"/>
            </a:xfrm>
            <a:custGeom>
              <a:avLst/>
              <a:gdLst>
                <a:gd name="T0" fmla="*/ 0 w 1737"/>
                <a:gd name="T1" fmla="*/ 0 h 940"/>
                <a:gd name="T2" fmla="*/ 0 w 1737"/>
                <a:gd name="T3" fmla="*/ 0 h 940"/>
                <a:gd name="T4" fmla="*/ 0 w 1737"/>
                <a:gd name="T5" fmla="*/ 0 h 940"/>
                <a:gd name="T6" fmla="*/ 0 w 1737"/>
                <a:gd name="T7" fmla="*/ 0 h 940"/>
                <a:gd name="T8" fmla="*/ 0 w 1737"/>
                <a:gd name="T9" fmla="*/ 0 h 940"/>
                <a:gd name="T10" fmla="*/ 0 w 1737"/>
                <a:gd name="T11" fmla="*/ 0 h 9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37"/>
                <a:gd name="T19" fmla="*/ 0 h 940"/>
                <a:gd name="T20" fmla="*/ 1737 w 1737"/>
                <a:gd name="T21" fmla="*/ 940 h 9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37" h="940">
                  <a:moveTo>
                    <a:pt x="11" y="109"/>
                  </a:moveTo>
                  <a:lnTo>
                    <a:pt x="1532" y="920"/>
                  </a:lnTo>
                  <a:lnTo>
                    <a:pt x="1737" y="940"/>
                  </a:lnTo>
                  <a:lnTo>
                    <a:pt x="0" y="0"/>
                  </a:lnTo>
                  <a:lnTo>
                    <a:pt x="11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0" name="Freeform 17"/>
            <p:cNvSpPr>
              <a:spLocks/>
            </p:cNvSpPr>
            <p:nvPr/>
          </p:nvSpPr>
          <p:spPr bwMode="auto">
            <a:xfrm>
              <a:off x="2141" y="1351"/>
              <a:ext cx="29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1" name="Freeform 18"/>
            <p:cNvSpPr>
              <a:spLocks/>
            </p:cNvSpPr>
            <p:nvPr/>
          </p:nvSpPr>
          <p:spPr bwMode="auto">
            <a:xfrm>
              <a:off x="2241" y="1351"/>
              <a:ext cx="30" cy="60"/>
            </a:xfrm>
            <a:custGeom>
              <a:avLst/>
              <a:gdLst>
                <a:gd name="T0" fmla="*/ 0 w 82"/>
                <a:gd name="T1" fmla="*/ 0 h 155"/>
                <a:gd name="T2" fmla="*/ 0 w 82"/>
                <a:gd name="T3" fmla="*/ 0 h 155"/>
                <a:gd name="T4" fmla="*/ 0 w 82"/>
                <a:gd name="T5" fmla="*/ 0 h 155"/>
                <a:gd name="T6" fmla="*/ 0 w 82"/>
                <a:gd name="T7" fmla="*/ 0 h 155"/>
                <a:gd name="T8" fmla="*/ 0 w 82"/>
                <a:gd name="T9" fmla="*/ 0 h 155"/>
                <a:gd name="T10" fmla="*/ 0 w 82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55"/>
                <a:gd name="T20" fmla="*/ 82 w 82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55">
                  <a:moveTo>
                    <a:pt x="0" y="155"/>
                  </a:moveTo>
                  <a:lnTo>
                    <a:pt x="82" y="155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2" name="Freeform 19"/>
            <p:cNvSpPr>
              <a:spLocks/>
            </p:cNvSpPr>
            <p:nvPr/>
          </p:nvSpPr>
          <p:spPr bwMode="auto">
            <a:xfrm>
              <a:off x="2341" y="1351"/>
              <a:ext cx="28" cy="60"/>
            </a:xfrm>
            <a:custGeom>
              <a:avLst/>
              <a:gdLst>
                <a:gd name="T0" fmla="*/ 0 w 79"/>
                <a:gd name="T1" fmla="*/ 0 h 155"/>
                <a:gd name="T2" fmla="*/ 0 w 79"/>
                <a:gd name="T3" fmla="*/ 0 h 155"/>
                <a:gd name="T4" fmla="*/ 0 w 79"/>
                <a:gd name="T5" fmla="*/ 0 h 155"/>
                <a:gd name="T6" fmla="*/ 0 w 79"/>
                <a:gd name="T7" fmla="*/ 0 h 155"/>
                <a:gd name="T8" fmla="*/ 0 w 79"/>
                <a:gd name="T9" fmla="*/ 0 h 155"/>
                <a:gd name="T10" fmla="*/ 0 w 79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"/>
                <a:gd name="T19" fmla="*/ 0 h 155"/>
                <a:gd name="T20" fmla="*/ 79 w 79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" h="155">
                  <a:moveTo>
                    <a:pt x="0" y="155"/>
                  </a:moveTo>
                  <a:lnTo>
                    <a:pt x="79" y="155"/>
                  </a:lnTo>
                  <a:lnTo>
                    <a:pt x="79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3" name="Freeform 20"/>
            <p:cNvSpPr>
              <a:spLocks/>
            </p:cNvSpPr>
            <p:nvPr/>
          </p:nvSpPr>
          <p:spPr bwMode="auto">
            <a:xfrm>
              <a:off x="2441" y="1351"/>
              <a:ext cx="28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4" name="Freeform 21"/>
            <p:cNvSpPr>
              <a:spLocks/>
            </p:cNvSpPr>
            <p:nvPr/>
          </p:nvSpPr>
          <p:spPr bwMode="auto">
            <a:xfrm>
              <a:off x="2537" y="1351"/>
              <a:ext cx="29" cy="60"/>
            </a:xfrm>
            <a:custGeom>
              <a:avLst/>
              <a:gdLst>
                <a:gd name="T0" fmla="*/ 0 w 82"/>
                <a:gd name="T1" fmla="*/ 0 h 155"/>
                <a:gd name="T2" fmla="*/ 0 w 82"/>
                <a:gd name="T3" fmla="*/ 0 h 155"/>
                <a:gd name="T4" fmla="*/ 0 w 82"/>
                <a:gd name="T5" fmla="*/ 0 h 155"/>
                <a:gd name="T6" fmla="*/ 0 w 82"/>
                <a:gd name="T7" fmla="*/ 0 h 155"/>
                <a:gd name="T8" fmla="*/ 0 w 82"/>
                <a:gd name="T9" fmla="*/ 0 h 155"/>
                <a:gd name="T10" fmla="*/ 0 w 82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55"/>
                <a:gd name="T20" fmla="*/ 82 w 82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55">
                  <a:moveTo>
                    <a:pt x="0" y="155"/>
                  </a:moveTo>
                  <a:lnTo>
                    <a:pt x="82" y="155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5" name="Freeform 22"/>
            <p:cNvSpPr>
              <a:spLocks/>
            </p:cNvSpPr>
            <p:nvPr/>
          </p:nvSpPr>
          <p:spPr bwMode="auto">
            <a:xfrm>
              <a:off x="2638" y="1351"/>
              <a:ext cx="28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6" name="Freeform 23"/>
            <p:cNvSpPr>
              <a:spLocks/>
            </p:cNvSpPr>
            <p:nvPr/>
          </p:nvSpPr>
          <p:spPr bwMode="auto">
            <a:xfrm>
              <a:off x="2737" y="1351"/>
              <a:ext cx="29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7" name="Freeform 24"/>
            <p:cNvSpPr>
              <a:spLocks/>
            </p:cNvSpPr>
            <p:nvPr/>
          </p:nvSpPr>
          <p:spPr bwMode="auto">
            <a:xfrm>
              <a:off x="2838" y="1351"/>
              <a:ext cx="28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8" name="Freeform 25"/>
            <p:cNvSpPr>
              <a:spLocks/>
            </p:cNvSpPr>
            <p:nvPr/>
          </p:nvSpPr>
          <p:spPr bwMode="auto">
            <a:xfrm>
              <a:off x="2939" y="1351"/>
              <a:ext cx="29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6553200" y="3124200"/>
            <a:ext cx="1905000" cy="1355725"/>
            <a:chOff x="4080" y="2016"/>
            <a:chExt cx="1200" cy="854"/>
          </a:xfrm>
        </p:grpSpPr>
        <p:sp>
          <p:nvSpPr>
            <p:cNvPr id="18457" name="AutoShape 27"/>
            <p:cNvSpPr>
              <a:spLocks noChangeAspect="1" noChangeArrowheads="1" noTextEdit="1"/>
            </p:cNvSpPr>
            <p:nvPr/>
          </p:nvSpPr>
          <p:spPr bwMode="auto">
            <a:xfrm rot="1519818">
              <a:off x="4080" y="2016"/>
              <a:ext cx="12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8" name="Freeform 28"/>
            <p:cNvSpPr>
              <a:spLocks/>
            </p:cNvSpPr>
            <p:nvPr/>
          </p:nvSpPr>
          <p:spPr bwMode="auto">
            <a:xfrm rot="1519818">
              <a:off x="4581" y="2493"/>
              <a:ext cx="391" cy="206"/>
            </a:xfrm>
            <a:custGeom>
              <a:avLst/>
              <a:gdLst>
                <a:gd name="T0" fmla="*/ 0 w 1095"/>
                <a:gd name="T1" fmla="*/ 0 h 525"/>
                <a:gd name="T2" fmla="*/ 0 w 1095"/>
                <a:gd name="T3" fmla="*/ 0 h 525"/>
                <a:gd name="T4" fmla="*/ 0 w 1095"/>
                <a:gd name="T5" fmla="*/ 0 h 525"/>
                <a:gd name="T6" fmla="*/ 0 w 1095"/>
                <a:gd name="T7" fmla="*/ 0 h 525"/>
                <a:gd name="T8" fmla="*/ 0 w 1095"/>
                <a:gd name="T9" fmla="*/ 0 h 525"/>
                <a:gd name="T10" fmla="*/ 0 w 1095"/>
                <a:gd name="T11" fmla="*/ 0 h 5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5"/>
                <a:gd name="T19" fmla="*/ 0 h 525"/>
                <a:gd name="T20" fmla="*/ 1095 w 1095"/>
                <a:gd name="T21" fmla="*/ 525 h 5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5" h="525">
                  <a:moveTo>
                    <a:pt x="0" y="213"/>
                  </a:moveTo>
                  <a:lnTo>
                    <a:pt x="544" y="525"/>
                  </a:lnTo>
                  <a:lnTo>
                    <a:pt x="1095" y="449"/>
                  </a:lnTo>
                  <a:lnTo>
                    <a:pt x="309" y="0"/>
                  </a:lnTo>
                  <a:lnTo>
                    <a:pt x="0" y="213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9" name="Freeform 29"/>
            <p:cNvSpPr>
              <a:spLocks/>
            </p:cNvSpPr>
            <p:nvPr/>
          </p:nvSpPr>
          <p:spPr bwMode="auto">
            <a:xfrm rot="1519818">
              <a:off x="4139" y="2049"/>
              <a:ext cx="1084" cy="698"/>
            </a:xfrm>
            <a:custGeom>
              <a:avLst/>
              <a:gdLst>
                <a:gd name="T0" fmla="*/ 0 w 3034"/>
                <a:gd name="T1" fmla="*/ 0 h 1783"/>
                <a:gd name="T2" fmla="*/ 0 w 3034"/>
                <a:gd name="T3" fmla="*/ 0 h 1783"/>
                <a:gd name="T4" fmla="*/ 0 w 3034"/>
                <a:gd name="T5" fmla="*/ 0 h 1783"/>
                <a:gd name="T6" fmla="*/ 0 w 3034"/>
                <a:gd name="T7" fmla="*/ 0 h 1783"/>
                <a:gd name="T8" fmla="*/ 0 w 3034"/>
                <a:gd name="T9" fmla="*/ 0 h 1783"/>
                <a:gd name="T10" fmla="*/ 0 w 3034"/>
                <a:gd name="T11" fmla="*/ 0 h 1783"/>
                <a:gd name="T12" fmla="*/ 0 w 3034"/>
                <a:gd name="T13" fmla="*/ 0 h 1783"/>
                <a:gd name="T14" fmla="*/ 0 w 3034"/>
                <a:gd name="T15" fmla="*/ 0 h 1783"/>
                <a:gd name="T16" fmla="*/ 0 w 3034"/>
                <a:gd name="T17" fmla="*/ 0 h 1783"/>
                <a:gd name="T18" fmla="*/ 0 w 3034"/>
                <a:gd name="T19" fmla="*/ 0 h 1783"/>
                <a:gd name="T20" fmla="*/ 0 w 3034"/>
                <a:gd name="T21" fmla="*/ 0 h 1783"/>
                <a:gd name="T22" fmla="*/ 0 w 3034"/>
                <a:gd name="T23" fmla="*/ 0 h 1783"/>
                <a:gd name="T24" fmla="*/ 0 w 3034"/>
                <a:gd name="T25" fmla="*/ 0 h 1783"/>
                <a:gd name="T26" fmla="*/ 0 w 3034"/>
                <a:gd name="T27" fmla="*/ 0 h 1783"/>
                <a:gd name="T28" fmla="*/ 0 w 3034"/>
                <a:gd name="T29" fmla="*/ 0 h 1783"/>
                <a:gd name="T30" fmla="*/ 0 w 3034"/>
                <a:gd name="T31" fmla="*/ 0 h 1783"/>
                <a:gd name="T32" fmla="*/ 0 w 3034"/>
                <a:gd name="T33" fmla="*/ 0 h 1783"/>
                <a:gd name="T34" fmla="*/ 0 w 3034"/>
                <a:gd name="T35" fmla="*/ 0 h 1783"/>
                <a:gd name="T36" fmla="*/ 0 w 3034"/>
                <a:gd name="T37" fmla="*/ 0 h 1783"/>
                <a:gd name="T38" fmla="*/ 0 w 3034"/>
                <a:gd name="T39" fmla="*/ 0 h 1783"/>
                <a:gd name="T40" fmla="*/ 0 w 3034"/>
                <a:gd name="T41" fmla="*/ 0 h 1783"/>
                <a:gd name="T42" fmla="*/ 0 w 3034"/>
                <a:gd name="T43" fmla="*/ 0 h 1783"/>
                <a:gd name="T44" fmla="*/ 0 w 3034"/>
                <a:gd name="T45" fmla="*/ 0 h 1783"/>
                <a:gd name="T46" fmla="*/ 0 w 3034"/>
                <a:gd name="T47" fmla="*/ 0 h 1783"/>
                <a:gd name="T48" fmla="*/ 0 w 3034"/>
                <a:gd name="T49" fmla="*/ 0 h 1783"/>
                <a:gd name="T50" fmla="*/ 0 w 3034"/>
                <a:gd name="T51" fmla="*/ 0 h 1783"/>
                <a:gd name="T52" fmla="*/ 0 w 3034"/>
                <a:gd name="T53" fmla="*/ 0 h 1783"/>
                <a:gd name="T54" fmla="*/ 0 w 3034"/>
                <a:gd name="T55" fmla="*/ 0 h 1783"/>
                <a:gd name="T56" fmla="*/ 0 w 3034"/>
                <a:gd name="T57" fmla="*/ 0 h 1783"/>
                <a:gd name="T58" fmla="*/ 0 w 3034"/>
                <a:gd name="T59" fmla="*/ 0 h 1783"/>
                <a:gd name="T60" fmla="*/ 0 w 3034"/>
                <a:gd name="T61" fmla="*/ 0 h 1783"/>
                <a:gd name="T62" fmla="*/ 0 w 3034"/>
                <a:gd name="T63" fmla="*/ 0 h 1783"/>
                <a:gd name="T64" fmla="*/ 0 w 3034"/>
                <a:gd name="T65" fmla="*/ 0 h 1783"/>
                <a:gd name="T66" fmla="*/ 0 w 3034"/>
                <a:gd name="T67" fmla="*/ 0 h 1783"/>
                <a:gd name="T68" fmla="*/ 0 w 3034"/>
                <a:gd name="T69" fmla="*/ 0 h 1783"/>
                <a:gd name="T70" fmla="*/ 0 w 3034"/>
                <a:gd name="T71" fmla="*/ 0 h 1783"/>
                <a:gd name="T72" fmla="*/ 0 w 3034"/>
                <a:gd name="T73" fmla="*/ 0 h 1783"/>
                <a:gd name="T74" fmla="*/ 0 w 3034"/>
                <a:gd name="T75" fmla="*/ 0 h 1783"/>
                <a:gd name="T76" fmla="*/ 0 w 3034"/>
                <a:gd name="T77" fmla="*/ 0 h 1783"/>
                <a:gd name="T78" fmla="*/ 0 w 3034"/>
                <a:gd name="T79" fmla="*/ 0 h 1783"/>
                <a:gd name="T80" fmla="*/ 0 w 3034"/>
                <a:gd name="T81" fmla="*/ 0 h 1783"/>
                <a:gd name="T82" fmla="*/ 0 w 3034"/>
                <a:gd name="T83" fmla="*/ 0 h 1783"/>
                <a:gd name="T84" fmla="*/ 0 w 3034"/>
                <a:gd name="T85" fmla="*/ 0 h 1783"/>
                <a:gd name="T86" fmla="*/ 0 w 3034"/>
                <a:gd name="T87" fmla="*/ 0 h 1783"/>
                <a:gd name="T88" fmla="*/ 0 w 3034"/>
                <a:gd name="T89" fmla="*/ 0 h 17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034"/>
                <a:gd name="T136" fmla="*/ 0 h 1783"/>
                <a:gd name="T137" fmla="*/ 3034 w 3034"/>
                <a:gd name="T138" fmla="*/ 1783 h 17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034" h="1783">
                  <a:moveTo>
                    <a:pt x="0" y="13"/>
                  </a:moveTo>
                  <a:lnTo>
                    <a:pt x="0" y="1783"/>
                  </a:lnTo>
                  <a:lnTo>
                    <a:pt x="3034" y="1783"/>
                  </a:lnTo>
                  <a:lnTo>
                    <a:pt x="3032" y="1732"/>
                  </a:lnTo>
                  <a:lnTo>
                    <a:pt x="2485" y="1432"/>
                  </a:lnTo>
                  <a:lnTo>
                    <a:pt x="2021" y="1352"/>
                  </a:lnTo>
                  <a:lnTo>
                    <a:pt x="1853" y="1509"/>
                  </a:lnTo>
                  <a:lnTo>
                    <a:pt x="369" y="1474"/>
                  </a:lnTo>
                  <a:lnTo>
                    <a:pt x="385" y="651"/>
                  </a:lnTo>
                  <a:lnTo>
                    <a:pt x="1539" y="1280"/>
                  </a:lnTo>
                  <a:lnTo>
                    <a:pt x="1546" y="1274"/>
                  </a:lnTo>
                  <a:lnTo>
                    <a:pt x="1555" y="1265"/>
                  </a:lnTo>
                  <a:lnTo>
                    <a:pt x="1564" y="1258"/>
                  </a:lnTo>
                  <a:lnTo>
                    <a:pt x="1575" y="1252"/>
                  </a:lnTo>
                  <a:lnTo>
                    <a:pt x="1584" y="1243"/>
                  </a:lnTo>
                  <a:lnTo>
                    <a:pt x="1593" y="1236"/>
                  </a:lnTo>
                  <a:lnTo>
                    <a:pt x="1602" y="1227"/>
                  </a:lnTo>
                  <a:lnTo>
                    <a:pt x="1613" y="1220"/>
                  </a:lnTo>
                  <a:lnTo>
                    <a:pt x="1622" y="1214"/>
                  </a:lnTo>
                  <a:lnTo>
                    <a:pt x="1630" y="1205"/>
                  </a:lnTo>
                  <a:lnTo>
                    <a:pt x="1639" y="1198"/>
                  </a:lnTo>
                  <a:lnTo>
                    <a:pt x="1650" y="1192"/>
                  </a:lnTo>
                  <a:lnTo>
                    <a:pt x="1659" y="1183"/>
                  </a:lnTo>
                  <a:lnTo>
                    <a:pt x="1668" y="1176"/>
                  </a:lnTo>
                  <a:lnTo>
                    <a:pt x="1679" y="1169"/>
                  </a:lnTo>
                  <a:lnTo>
                    <a:pt x="1688" y="1163"/>
                  </a:lnTo>
                  <a:lnTo>
                    <a:pt x="1697" y="1154"/>
                  </a:lnTo>
                  <a:lnTo>
                    <a:pt x="1708" y="1147"/>
                  </a:lnTo>
                  <a:lnTo>
                    <a:pt x="1717" y="1138"/>
                  </a:lnTo>
                  <a:lnTo>
                    <a:pt x="1728" y="1132"/>
                  </a:lnTo>
                  <a:lnTo>
                    <a:pt x="1737" y="1125"/>
                  </a:lnTo>
                  <a:lnTo>
                    <a:pt x="1748" y="1118"/>
                  </a:lnTo>
                  <a:lnTo>
                    <a:pt x="1757" y="1109"/>
                  </a:lnTo>
                  <a:lnTo>
                    <a:pt x="1768" y="1103"/>
                  </a:lnTo>
                  <a:lnTo>
                    <a:pt x="1777" y="1096"/>
                  </a:lnTo>
                  <a:lnTo>
                    <a:pt x="1786" y="1087"/>
                  </a:lnTo>
                  <a:lnTo>
                    <a:pt x="1797" y="1080"/>
                  </a:lnTo>
                  <a:lnTo>
                    <a:pt x="1806" y="1074"/>
                  </a:lnTo>
                  <a:lnTo>
                    <a:pt x="1817" y="1067"/>
                  </a:lnTo>
                  <a:lnTo>
                    <a:pt x="1826" y="1058"/>
                  </a:lnTo>
                  <a:lnTo>
                    <a:pt x="1837" y="1052"/>
                  </a:lnTo>
                  <a:lnTo>
                    <a:pt x="1846" y="1045"/>
                  </a:lnTo>
                  <a:lnTo>
                    <a:pt x="56" y="0"/>
                  </a:lnTo>
                  <a:lnTo>
                    <a:pt x="0" y="13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0" name="Freeform 30"/>
            <p:cNvSpPr>
              <a:spLocks/>
            </p:cNvSpPr>
            <p:nvPr/>
          </p:nvSpPr>
          <p:spPr bwMode="auto">
            <a:xfrm rot="1519818">
              <a:off x="4131" y="2031"/>
              <a:ext cx="1111" cy="740"/>
            </a:xfrm>
            <a:custGeom>
              <a:avLst/>
              <a:gdLst>
                <a:gd name="T0" fmla="*/ 0 w 3123"/>
                <a:gd name="T1" fmla="*/ 0 h 1818"/>
                <a:gd name="T2" fmla="*/ 0 w 3123"/>
                <a:gd name="T3" fmla="*/ 0 h 1818"/>
                <a:gd name="T4" fmla="*/ 0 w 3123"/>
                <a:gd name="T5" fmla="*/ 0 h 1818"/>
                <a:gd name="T6" fmla="*/ 0 w 3123"/>
                <a:gd name="T7" fmla="*/ 0 h 1818"/>
                <a:gd name="T8" fmla="*/ 0 w 3123"/>
                <a:gd name="T9" fmla="*/ 0 h 1818"/>
                <a:gd name="T10" fmla="*/ 0 w 3123"/>
                <a:gd name="T11" fmla="*/ 0 h 1818"/>
                <a:gd name="T12" fmla="*/ 0 w 3123"/>
                <a:gd name="T13" fmla="*/ 0 h 1818"/>
                <a:gd name="T14" fmla="*/ 0 w 3123"/>
                <a:gd name="T15" fmla="*/ 0 h 18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23"/>
                <a:gd name="T25" fmla="*/ 0 h 1818"/>
                <a:gd name="T26" fmla="*/ 3123 w 3123"/>
                <a:gd name="T27" fmla="*/ 1818 h 18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23" h="1818">
                  <a:moveTo>
                    <a:pt x="0" y="44"/>
                  </a:moveTo>
                  <a:lnTo>
                    <a:pt x="0" y="1816"/>
                  </a:lnTo>
                  <a:lnTo>
                    <a:pt x="3123" y="1818"/>
                  </a:lnTo>
                  <a:lnTo>
                    <a:pt x="3116" y="1736"/>
                  </a:lnTo>
                  <a:lnTo>
                    <a:pt x="82" y="1729"/>
                  </a:lnTo>
                  <a:lnTo>
                    <a:pt x="8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1" name="Freeform 31"/>
            <p:cNvSpPr>
              <a:spLocks/>
            </p:cNvSpPr>
            <p:nvPr/>
          </p:nvSpPr>
          <p:spPr bwMode="auto">
            <a:xfrm rot="1519818">
              <a:off x="4144" y="2040"/>
              <a:ext cx="1111" cy="732"/>
            </a:xfrm>
            <a:custGeom>
              <a:avLst/>
              <a:gdLst>
                <a:gd name="T0" fmla="*/ 0 w 3112"/>
                <a:gd name="T1" fmla="*/ 0 h 1870"/>
                <a:gd name="T2" fmla="*/ 0 w 3112"/>
                <a:gd name="T3" fmla="*/ 0 h 1870"/>
                <a:gd name="T4" fmla="*/ 0 w 3112"/>
                <a:gd name="T5" fmla="*/ 0 h 1870"/>
                <a:gd name="T6" fmla="*/ 0 w 3112"/>
                <a:gd name="T7" fmla="*/ 0 h 1870"/>
                <a:gd name="T8" fmla="*/ 0 w 3112"/>
                <a:gd name="T9" fmla="*/ 0 h 1870"/>
                <a:gd name="T10" fmla="*/ 0 w 3112"/>
                <a:gd name="T11" fmla="*/ 0 h 18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12"/>
                <a:gd name="T19" fmla="*/ 0 h 1870"/>
                <a:gd name="T20" fmla="*/ 3112 w 3112"/>
                <a:gd name="T21" fmla="*/ 1870 h 18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12" h="1870">
                  <a:moveTo>
                    <a:pt x="20" y="0"/>
                  </a:moveTo>
                  <a:lnTo>
                    <a:pt x="3112" y="1816"/>
                  </a:lnTo>
                  <a:lnTo>
                    <a:pt x="3058" y="1870"/>
                  </a:lnTo>
                  <a:lnTo>
                    <a:pt x="0" y="9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2" name="Freeform 32"/>
            <p:cNvSpPr>
              <a:spLocks/>
            </p:cNvSpPr>
            <p:nvPr/>
          </p:nvSpPr>
          <p:spPr bwMode="auto">
            <a:xfrm rot="1519818">
              <a:off x="4241" y="2234"/>
              <a:ext cx="628" cy="370"/>
            </a:xfrm>
            <a:custGeom>
              <a:avLst/>
              <a:gdLst>
                <a:gd name="T0" fmla="*/ 0 w 1757"/>
                <a:gd name="T1" fmla="*/ 0 h 944"/>
                <a:gd name="T2" fmla="*/ 0 w 1757"/>
                <a:gd name="T3" fmla="*/ 0 h 944"/>
                <a:gd name="T4" fmla="*/ 0 w 1757"/>
                <a:gd name="T5" fmla="*/ 0 h 944"/>
                <a:gd name="T6" fmla="*/ 0 w 1757"/>
                <a:gd name="T7" fmla="*/ 0 h 944"/>
                <a:gd name="T8" fmla="*/ 0 w 1757"/>
                <a:gd name="T9" fmla="*/ 0 h 944"/>
                <a:gd name="T10" fmla="*/ 0 w 1757"/>
                <a:gd name="T11" fmla="*/ 0 h 944"/>
                <a:gd name="T12" fmla="*/ 0 w 1757"/>
                <a:gd name="T13" fmla="*/ 0 h 944"/>
                <a:gd name="T14" fmla="*/ 0 w 1757"/>
                <a:gd name="T15" fmla="*/ 0 h 9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57"/>
                <a:gd name="T25" fmla="*/ 0 h 944"/>
                <a:gd name="T26" fmla="*/ 1757 w 1757"/>
                <a:gd name="T27" fmla="*/ 944 h 9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57" h="944">
                  <a:moveTo>
                    <a:pt x="0" y="0"/>
                  </a:moveTo>
                  <a:lnTo>
                    <a:pt x="0" y="907"/>
                  </a:lnTo>
                  <a:lnTo>
                    <a:pt x="1757" y="944"/>
                  </a:lnTo>
                  <a:lnTo>
                    <a:pt x="1594" y="864"/>
                  </a:lnTo>
                  <a:lnTo>
                    <a:pt x="80" y="822"/>
                  </a:lnTo>
                  <a:lnTo>
                    <a:pt x="82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3" name="Freeform 33"/>
            <p:cNvSpPr>
              <a:spLocks/>
            </p:cNvSpPr>
            <p:nvPr/>
          </p:nvSpPr>
          <p:spPr bwMode="auto">
            <a:xfrm rot="1519818">
              <a:off x="4242" y="2233"/>
              <a:ext cx="621" cy="368"/>
            </a:xfrm>
            <a:custGeom>
              <a:avLst/>
              <a:gdLst>
                <a:gd name="T0" fmla="*/ 0 w 1737"/>
                <a:gd name="T1" fmla="*/ 0 h 940"/>
                <a:gd name="T2" fmla="*/ 0 w 1737"/>
                <a:gd name="T3" fmla="*/ 0 h 940"/>
                <a:gd name="T4" fmla="*/ 0 w 1737"/>
                <a:gd name="T5" fmla="*/ 0 h 940"/>
                <a:gd name="T6" fmla="*/ 0 w 1737"/>
                <a:gd name="T7" fmla="*/ 0 h 940"/>
                <a:gd name="T8" fmla="*/ 0 w 1737"/>
                <a:gd name="T9" fmla="*/ 0 h 940"/>
                <a:gd name="T10" fmla="*/ 0 w 1737"/>
                <a:gd name="T11" fmla="*/ 0 h 9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37"/>
                <a:gd name="T19" fmla="*/ 0 h 940"/>
                <a:gd name="T20" fmla="*/ 1737 w 1737"/>
                <a:gd name="T21" fmla="*/ 940 h 9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37" h="940">
                  <a:moveTo>
                    <a:pt x="11" y="109"/>
                  </a:moveTo>
                  <a:lnTo>
                    <a:pt x="1532" y="920"/>
                  </a:lnTo>
                  <a:lnTo>
                    <a:pt x="1737" y="940"/>
                  </a:lnTo>
                  <a:lnTo>
                    <a:pt x="0" y="0"/>
                  </a:lnTo>
                  <a:lnTo>
                    <a:pt x="11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4" name="Freeform 34"/>
            <p:cNvSpPr>
              <a:spLocks/>
            </p:cNvSpPr>
            <p:nvPr/>
          </p:nvSpPr>
          <p:spPr bwMode="auto">
            <a:xfrm rot="1519818">
              <a:off x="4120" y="2469"/>
              <a:ext cx="29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5" name="Freeform 35"/>
            <p:cNvSpPr>
              <a:spLocks/>
            </p:cNvSpPr>
            <p:nvPr/>
          </p:nvSpPr>
          <p:spPr bwMode="auto">
            <a:xfrm rot="1519818">
              <a:off x="4210" y="2512"/>
              <a:ext cx="30" cy="60"/>
            </a:xfrm>
            <a:custGeom>
              <a:avLst/>
              <a:gdLst>
                <a:gd name="T0" fmla="*/ 0 w 82"/>
                <a:gd name="T1" fmla="*/ 0 h 155"/>
                <a:gd name="T2" fmla="*/ 0 w 82"/>
                <a:gd name="T3" fmla="*/ 0 h 155"/>
                <a:gd name="T4" fmla="*/ 0 w 82"/>
                <a:gd name="T5" fmla="*/ 0 h 155"/>
                <a:gd name="T6" fmla="*/ 0 w 82"/>
                <a:gd name="T7" fmla="*/ 0 h 155"/>
                <a:gd name="T8" fmla="*/ 0 w 82"/>
                <a:gd name="T9" fmla="*/ 0 h 155"/>
                <a:gd name="T10" fmla="*/ 0 w 82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55"/>
                <a:gd name="T20" fmla="*/ 82 w 82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55">
                  <a:moveTo>
                    <a:pt x="0" y="155"/>
                  </a:moveTo>
                  <a:lnTo>
                    <a:pt x="82" y="155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6" name="Freeform 36"/>
            <p:cNvSpPr>
              <a:spLocks/>
            </p:cNvSpPr>
            <p:nvPr/>
          </p:nvSpPr>
          <p:spPr bwMode="auto">
            <a:xfrm rot="1519818">
              <a:off x="4301" y="2554"/>
              <a:ext cx="28" cy="60"/>
            </a:xfrm>
            <a:custGeom>
              <a:avLst/>
              <a:gdLst>
                <a:gd name="T0" fmla="*/ 0 w 79"/>
                <a:gd name="T1" fmla="*/ 0 h 155"/>
                <a:gd name="T2" fmla="*/ 0 w 79"/>
                <a:gd name="T3" fmla="*/ 0 h 155"/>
                <a:gd name="T4" fmla="*/ 0 w 79"/>
                <a:gd name="T5" fmla="*/ 0 h 155"/>
                <a:gd name="T6" fmla="*/ 0 w 79"/>
                <a:gd name="T7" fmla="*/ 0 h 155"/>
                <a:gd name="T8" fmla="*/ 0 w 79"/>
                <a:gd name="T9" fmla="*/ 0 h 155"/>
                <a:gd name="T10" fmla="*/ 0 w 79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"/>
                <a:gd name="T19" fmla="*/ 0 h 155"/>
                <a:gd name="T20" fmla="*/ 79 w 79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" h="155">
                  <a:moveTo>
                    <a:pt x="0" y="155"/>
                  </a:moveTo>
                  <a:lnTo>
                    <a:pt x="79" y="155"/>
                  </a:lnTo>
                  <a:lnTo>
                    <a:pt x="79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7" name="Freeform 37"/>
            <p:cNvSpPr>
              <a:spLocks/>
            </p:cNvSpPr>
            <p:nvPr/>
          </p:nvSpPr>
          <p:spPr bwMode="auto">
            <a:xfrm rot="1519818">
              <a:off x="4391" y="2597"/>
              <a:ext cx="28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8" name="Freeform 38"/>
            <p:cNvSpPr>
              <a:spLocks/>
            </p:cNvSpPr>
            <p:nvPr/>
          </p:nvSpPr>
          <p:spPr bwMode="auto">
            <a:xfrm rot="1519818">
              <a:off x="4478" y="2638"/>
              <a:ext cx="29" cy="60"/>
            </a:xfrm>
            <a:custGeom>
              <a:avLst/>
              <a:gdLst>
                <a:gd name="T0" fmla="*/ 0 w 82"/>
                <a:gd name="T1" fmla="*/ 0 h 155"/>
                <a:gd name="T2" fmla="*/ 0 w 82"/>
                <a:gd name="T3" fmla="*/ 0 h 155"/>
                <a:gd name="T4" fmla="*/ 0 w 82"/>
                <a:gd name="T5" fmla="*/ 0 h 155"/>
                <a:gd name="T6" fmla="*/ 0 w 82"/>
                <a:gd name="T7" fmla="*/ 0 h 155"/>
                <a:gd name="T8" fmla="*/ 0 w 82"/>
                <a:gd name="T9" fmla="*/ 0 h 155"/>
                <a:gd name="T10" fmla="*/ 0 w 82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55"/>
                <a:gd name="T20" fmla="*/ 82 w 82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55">
                  <a:moveTo>
                    <a:pt x="0" y="155"/>
                  </a:moveTo>
                  <a:lnTo>
                    <a:pt x="82" y="155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9" name="Freeform 39"/>
            <p:cNvSpPr>
              <a:spLocks/>
            </p:cNvSpPr>
            <p:nvPr/>
          </p:nvSpPr>
          <p:spPr bwMode="auto">
            <a:xfrm rot="1519818">
              <a:off x="4569" y="2681"/>
              <a:ext cx="28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0" name="Freeform 40"/>
            <p:cNvSpPr>
              <a:spLocks/>
            </p:cNvSpPr>
            <p:nvPr/>
          </p:nvSpPr>
          <p:spPr bwMode="auto">
            <a:xfrm rot="1519818">
              <a:off x="4659" y="2724"/>
              <a:ext cx="29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1" name="Freeform 41"/>
            <p:cNvSpPr>
              <a:spLocks/>
            </p:cNvSpPr>
            <p:nvPr/>
          </p:nvSpPr>
          <p:spPr bwMode="auto">
            <a:xfrm rot="1519818">
              <a:off x="4750" y="2767"/>
              <a:ext cx="28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2" name="Freeform 42"/>
            <p:cNvSpPr>
              <a:spLocks/>
            </p:cNvSpPr>
            <p:nvPr/>
          </p:nvSpPr>
          <p:spPr bwMode="auto">
            <a:xfrm rot="1519818">
              <a:off x="4841" y="2810"/>
              <a:ext cx="29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43"/>
          <p:cNvGrpSpPr>
            <a:grpSpLocks/>
          </p:cNvGrpSpPr>
          <p:nvPr/>
        </p:nvGrpSpPr>
        <p:grpSpPr bwMode="auto">
          <a:xfrm>
            <a:off x="3581400" y="5029200"/>
            <a:ext cx="1905000" cy="1295400"/>
            <a:chOff x="2256" y="3168"/>
            <a:chExt cx="1200" cy="816"/>
          </a:xfrm>
        </p:grpSpPr>
        <p:sp>
          <p:nvSpPr>
            <p:cNvPr id="18441" name="AutoShape 44"/>
            <p:cNvSpPr>
              <a:spLocks noChangeAspect="1" noChangeArrowheads="1" noTextEdit="1"/>
            </p:cNvSpPr>
            <p:nvPr/>
          </p:nvSpPr>
          <p:spPr bwMode="auto">
            <a:xfrm>
              <a:off x="2256" y="3168"/>
              <a:ext cx="12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2" name="Freeform 45"/>
            <p:cNvSpPr>
              <a:spLocks/>
            </p:cNvSpPr>
            <p:nvPr/>
          </p:nvSpPr>
          <p:spPr bwMode="auto">
            <a:xfrm>
              <a:off x="2822" y="3587"/>
              <a:ext cx="391" cy="206"/>
            </a:xfrm>
            <a:custGeom>
              <a:avLst/>
              <a:gdLst>
                <a:gd name="T0" fmla="*/ 0 w 1095"/>
                <a:gd name="T1" fmla="*/ 0 h 525"/>
                <a:gd name="T2" fmla="*/ 0 w 1095"/>
                <a:gd name="T3" fmla="*/ 0 h 525"/>
                <a:gd name="T4" fmla="*/ 0 w 1095"/>
                <a:gd name="T5" fmla="*/ 0 h 525"/>
                <a:gd name="T6" fmla="*/ 0 w 1095"/>
                <a:gd name="T7" fmla="*/ 0 h 525"/>
                <a:gd name="T8" fmla="*/ 0 w 1095"/>
                <a:gd name="T9" fmla="*/ 0 h 525"/>
                <a:gd name="T10" fmla="*/ 0 w 1095"/>
                <a:gd name="T11" fmla="*/ 0 h 5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5"/>
                <a:gd name="T19" fmla="*/ 0 h 525"/>
                <a:gd name="T20" fmla="*/ 1095 w 1095"/>
                <a:gd name="T21" fmla="*/ 525 h 5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5" h="525">
                  <a:moveTo>
                    <a:pt x="0" y="213"/>
                  </a:moveTo>
                  <a:lnTo>
                    <a:pt x="544" y="525"/>
                  </a:lnTo>
                  <a:lnTo>
                    <a:pt x="1095" y="449"/>
                  </a:lnTo>
                  <a:lnTo>
                    <a:pt x="309" y="0"/>
                  </a:lnTo>
                  <a:lnTo>
                    <a:pt x="0" y="213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3" name="Freeform 46"/>
            <p:cNvSpPr>
              <a:spLocks/>
            </p:cNvSpPr>
            <p:nvPr/>
          </p:nvSpPr>
          <p:spPr bwMode="auto">
            <a:xfrm>
              <a:off x="2304" y="3203"/>
              <a:ext cx="1084" cy="698"/>
            </a:xfrm>
            <a:custGeom>
              <a:avLst/>
              <a:gdLst>
                <a:gd name="T0" fmla="*/ 0 w 3034"/>
                <a:gd name="T1" fmla="*/ 0 h 1783"/>
                <a:gd name="T2" fmla="*/ 0 w 3034"/>
                <a:gd name="T3" fmla="*/ 0 h 1783"/>
                <a:gd name="T4" fmla="*/ 0 w 3034"/>
                <a:gd name="T5" fmla="*/ 0 h 1783"/>
                <a:gd name="T6" fmla="*/ 0 w 3034"/>
                <a:gd name="T7" fmla="*/ 0 h 1783"/>
                <a:gd name="T8" fmla="*/ 0 w 3034"/>
                <a:gd name="T9" fmla="*/ 0 h 1783"/>
                <a:gd name="T10" fmla="*/ 0 w 3034"/>
                <a:gd name="T11" fmla="*/ 0 h 1783"/>
                <a:gd name="T12" fmla="*/ 0 w 3034"/>
                <a:gd name="T13" fmla="*/ 0 h 1783"/>
                <a:gd name="T14" fmla="*/ 0 w 3034"/>
                <a:gd name="T15" fmla="*/ 0 h 1783"/>
                <a:gd name="T16" fmla="*/ 0 w 3034"/>
                <a:gd name="T17" fmla="*/ 0 h 1783"/>
                <a:gd name="T18" fmla="*/ 0 w 3034"/>
                <a:gd name="T19" fmla="*/ 0 h 1783"/>
                <a:gd name="T20" fmla="*/ 0 w 3034"/>
                <a:gd name="T21" fmla="*/ 0 h 1783"/>
                <a:gd name="T22" fmla="*/ 0 w 3034"/>
                <a:gd name="T23" fmla="*/ 0 h 1783"/>
                <a:gd name="T24" fmla="*/ 0 w 3034"/>
                <a:gd name="T25" fmla="*/ 0 h 1783"/>
                <a:gd name="T26" fmla="*/ 0 w 3034"/>
                <a:gd name="T27" fmla="*/ 0 h 1783"/>
                <a:gd name="T28" fmla="*/ 0 w 3034"/>
                <a:gd name="T29" fmla="*/ 0 h 1783"/>
                <a:gd name="T30" fmla="*/ 0 w 3034"/>
                <a:gd name="T31" fmla="*/ 0 h 1783"/>
                <a:gd name="T32" fmla="*/ 0 w 3034"/>
                <a:gd name="T33" fmla="*/ 0 h 1783"/>
                <a:gd name="T34" fmla="*/ 0 w 3034"/>
                <a:gd name="T35" fmla="*/ 0 h 1783"/>
                <a:gd name="T36" fmla="*/ 0 w 3034"/>
                <a:gd name="T37" fmla="*/ 0 h 1783"/>
                <a:gd name="T38" fmla="*/ 0 w 3034"/>
                <a:gd name="T39" fmla="*/ 0 h 1783"/>
                <a:gd name="T40" fmla="*/ 0 w 3034"/>
                <a:gd name="T41" fmla="*/ 0 h 1783"/>
                <a:gd name="T42" fmla="*/ 0 w 3034"/>
                <a:gd name="T43" fmla="*/ 0 h 1783"/>
                <a:gd name="T44" fmla="*/ 0 w 3034"/>
                <a:gd name="T45" fmla="*/ 0 h 1783"/>
                <a:gd name="T46" fmla="*/ 0 w 3034"/>
                <a:gd name="T47" fmla="*/ 0 h 1783"/>
                <a:gd name="T48" fmla="*/ 0 w 3034"/>
                <a:gd name="T49" fmla="*/ 0 h 1783"/>
                <a:gd name="T50" fmla="*/ 0 w 3034"/>
                <a:gd name="T51" fmla="*/ 0 h 1783"/>
                <a:gd name="T52" fmla="*/ 0 w 3034"/>
                <a:gd name="T53" fmla="*/ 0 h 1783"/>
                <a:gd name="T54" fmla="*/ 0 w 3034"/>
                <a:gd name="T55" fmla="*/ 0 h 1783"/>
                <a:gd name="T56" fmla="*/ 0 w 3034"/>
                <a:gd name="T57" fmla="*/ 0 h 1783"/>
                <a:gd name="T58" fmla="*/ 0 w 3034"/>
                <a:gd name="T59" fmla="*/ 0 h 1783"/>
                <a:gd name="T60" fmla="*/ 0 w 3034"/>
                <a:gd name="T61" fmla="*/ 0 h 1783"/>
                <a:gd name="T62" fmla="*/ 0 w 3034"/>
                <a:gd name="T63" fmla="*/ 0 h 1783"/>
                <a:gd name="T64" fmla="*/ 0 w 3034"/>
                <a:gd name="T65" fmla="*/ 0 h 1783"/>
                <a:gd name="T66" fmla="*/ 0 w 3034"/>
                <a:gd name="T67" fmla="*/ 0 h 1783"/>
                <a:gd name="T68" fmla="*/ 0 w 3034"/>
                <a:gd name="T69" fmla="*/ 0 h 1783"/>
                <a:gd name="T70" fmla="*/ 0 w 3034"/>
                <a:gd name="T71" fmla="*/ 0 h 1783"/>
                <a:gd name="T72" fmla="*/ 0 w 3034"/>
                <a:gd name="T73" fmla="*/ 0 h 1783"/>
                <a:gd name="T74" fmla="*/ 0 w 3034"/>
                <a:gd name="T75" fmla="*/ 0 h 1783"/>
                <a:gd name="T76" fmla="*/ 0 w 3034"/>
                <a:gd name="T77" fmla="*/ 0 h 1783"/>
                <a:gd name="T78" fmla="*/ 0 w 3034"/>
                <a:gd name="T79" fmla="*/ 0 h 1783"/>
                <a:gd name="T80" fmla="*/ 0 w 3034"/>
                <a:gd name="T81" fmla="*/ 0 h 1783"/>
                <a:gd name="T82" fmla="*/ 0 w 3034"/>
                <a:gd name="T83" fmla="*/ 0 h 1783"/>
                <a:gd name="T84" fmla="*/ 0 w 3034"/>
                <a:gd name="T85" fmla="*/ 0 h 1783"/>
                <a:gd name="T86" fmla="*/ 0 w 3034"/>
                <a:gd name="T87" fmla="*/ 0 h 1783"/>
                <a:gd name="T88" fmla="*/ 0 w 3034"/>
                <a:gd name="T89" fmla="*/ 0 h 17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034"/>
                <a:gd name="T136" fmla="*/ 0 h 1783"/>
                <a:gd name="T137" fmla="*/ 3034 w 3034"/>
                <a:gd name="T138" fmla="*/ 1783 h 17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034" h="1783">
                  <a:moveTo>
                    <a:pt x="0" y="13"/>
                  </a:moveTo>
                  <a:lnTo>
                    <a:pt x="0" y="1783"/>
                  </a:lnTo>
                  <a:lnTo>
                    <a:pt x="3034" y="1783"/>
                  </a:lnTo>
                  <a:lnTo>
                    <a:pt x="3032" y="1732"/>
                  </a:lnTo>
                  <a:lnTo>
                    <a:pt x="2485" y="1432"/>
                  </a:lnTo>
                  <a:lnTo>
                    <a:pt x="2021" y="1352"/>
                  </a:lnTo>
                  <a:lnTo>
                    <a:pt x="1853" y="1509"/>
                  </a:lnTo>
                  <a:lnTo>
                    <a:pt x="369" y="1474"/>
                  </a:lnTo>
                  <a:lnTo>
                    <a:pt x="385" y="651"/>
                  </a:lnTo>
                  <a:lnTo>
                    <a:pt x="1539" y="1280"/>
                  </a:lnTo>
                  <a:lnTo>
                    <a:pt x="1546" y="1274"/>
                  </a:lnTo>
                  <a:lnTo>
                    <a:pt x="1555" y="1265"/>
                  </a:lnTo>
                  <a:lnTo>
                    <a:pt x="1564" y="1258"/>
                  </a:lnTo>
                  <a:lnTo>
                    <a:pt x="1575" y="1252"/>
                  </a:lnTo>
                  <a:lnTo>
                    <a:pt x="1584" y="1243"/>
                  </a:lnTo>
                  <a:lnTo>
                    <a:pt x="1593" y="1236"/>
                  </a:lnTo>
                  <a:lnTo>
                    <a:pt x="1602" y="1227"/>
                  </a:lnTo>
                  <a:lnTo>
                    <a:pt x="1613" y="1220"/>
                  </a:lnTo>
                  <a:lnTo>
                    <a:pt x="1622" y="1214"/>
                  </a:lnTo>
                  <a:lnTo>
                    <a:pt x="1630" y="1205"/>
                  </a:lnTo>
                  <a:lnTo>
                    <a:pt x="1639" y="1198"/>
                  </a:lnTo>
                  <a:lnTo>
                    <a:pt x="1650" y="1192"/>
                  </a:lnTo>
                  <a:lnTo>
                    <a:pt x="1659" y="1183"/>
                  </a:lnTo>
                  <a:lnTo>
                    <a:pt x="1668" y="1176"/>
                  </a:lnTo>
                  <a:lnTo>
                    <a:pt x="1679" y="1169"/>
                  </a:lnTo>
                  <a:lnTo>
                    <a:pt x="1688" y="1163"/>
                  </a:lnTo>
                  <a:lnTo>
                    <a:pt x="1697" y="1154"/>
                  </a:lnTo>
                  <a:lnTo>
                    <a:pt x="1708" y="1147"/>
                  </a:lnTo>
                  <a:lnTo>
                    <a:pt x="1717" y="1138"/>
                  </a:lnTo>
                  <a:lnTo>
                    <a:pt x="1728" y="1132"/>
                  </a:lnTo>
                  <a:lnTo>
                    <a:pt x="1737" y="1125"/>
                  </a:lnTo>
                  <a:lnTo>
                    <a:pt x="1748" y="1118"/>
                  </a:lnTo>
                  <a:lnTo>
                    <a:pt x="1757" y="1109"/>
                  </a:lnTo>
                  <a:lnTo>
                    <a:pt x="1768" y="1103"/>
                  </a:lnTo>
                  <a:lnTo>
                    <a:pt x="1777" y="1096"/>
                  </a:lnTo>
                  <a:lnTo>
                    <a:pt x="1786" y="1087"/>
                  </a:lnTo>
                  <a:lnTo>
                    <a:pt x="1797" y="1080"/>
                  </a:lnTo>
                  <a:lnTo>
                    <a:pt x="1806" y="1074"/>
                  </a:lnTo>
                  <a:lnTo>
                    <a:pt x="1817" y="1067"/>
                  </a:lnTo>
                  <a:lnTo>
                    <a:pt x="1826" y="1058"/>
                  </a:lnTo>
                  <a:lnTo>
                    <a:pt x="1837" y="1052"/>
                  </a:lnTo>
                  <a:lnTo>
                    <a:pt x="1846" y="1045"/>
                  </a:lnTo>
                  <a:lnTo>
                    <a:pt x="56" y="0"/>
                  </a:lnTo>
                  <a:lnTo>
                    <a:pt x="0" y="13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4" name="Freeform 47"/>
            <p:cNvSpPr>
              <a:spLocks/>
            </p:cNvSpPr>
            <p:nvPr/>
          </p:nvSpPr>
          <p:spPr bwMode="auto">
            <a:xfrm>
              <a:off x="2297" y="3182"/>
              <a:ext cx="1111" cy="740"/>
            </a:xfrm>
            <a:custGeom>
              <a:avLst/>
              <a:gdLst>
                <a:gd name="T0" fmla="*/ 0 w 3123"/>
                <a:gd name="T1" fmla="*/ 0 h 1818"/>
                <a:gd name="T2" fmla="*/ 0 w 3123"/>
                <a:gd name="T3" fmla="*/ 0 h 1818"/>
                <a:gd name="T4" fmla="*/ 0 w 3123"/>
                <a:gd name="T5" fmla="*/ 0 h 1818"/>
                <a:gd name="T6" fmla="*/ 0 w 3123"/>
                <a:gd name="T7" fmla="*/ 0 h 1818"/>
                <a:gd name="T8" fmla="*/ 0 w 3123"/>
                <a:gd name="T9" fmla="*/ 0 h 1818"/>
                <a:gd name="T10" fmla="*/ 0 w 3123"/>
                <a:gd name="T11" fmla="*/ 0 h 1818"/>
                <a:gd name="T12" fmla="*/ 0 w 3123"/>
                <a:gd name="T13" fmla="*/ 0 h 1818"/>
                <a:gd name="T14" fmla="*/ 0 w 3123"/>
                <a:gd name="T15" fmla="*/ 0 h 18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23"/>
                <a:gd name="T25" fmla="*/ 0 h 1818"/>
                <a:gd name="T26" fmla="*/ 3123 w 3123"/>
                <a:gd name="T27" fmla="*/ 1818 h 18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23" h="1818">
                  <a:moveTo>
                    <a:pt x="0" y="44"/>
                  </a:moveTo>
                  <a:lnTo>
                    <a:pt x="0" y="1816"/>
                  </a:lnTo>
                  <a:lnTo>
                    <a:pt x="3123" y="1818"/>
                  </a:lnTo>
                  <a:lnTo>
                    <a:pt x="3116" y="1736"/>
                  </a:lnTo>
                  <a:lnTo>
                    <a:pt x="82" y="1729"/>
                  </a:lnTo>
                  <a:lnTo>
                    <a:pt x="8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5" name="Freeform 48"/>
            <p:cNvSpPr>
              <a:spLocks/>
            </p:cNvSpPr>
            <p:nvPr/>
          </p:nvSpPr>
          <p:spPr bwMode="auto">
            <a:xfrm>
              <a:off x="2311" y="3185"/>
              <a:ext cx="1111" cy="732"/>
            </a:xfrm>
            <a:custGeom>
              <a:avLst/>
              <a:gdLst>
                <a:gd name="T0" fmla="*/ 0 w 3112"/>
                <a:gd name="T1" fmla="*/ 0 h 1870"/>
                <a:gd name="T2" fmla="*/ 0 w 3112"/>
                <a:gd name="T3" fmla="*/ 0 h 1870"/>
                <a:gd name="T4" fmla="*/ 0 w 3112"/>
                <a:gd name="T5" fmla="*/ 0 h 1870"/>
                <a:gd name="T6" fmla="*/ 0 w 3112"/>
                <a:gd name="T7" fmla="*/ 0 h 1870"/>
                <a:gd name="T8" fmla="*/ 0 w 3112"/>
                <a:gd name="T9" fmla="*/ 0 h 1870"/>
                <a:gd name="T10" fmla="*/ 0 w 3112"/>
                <a:gd name="T11" fmla="*/ 0 h 18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12"/>
                <a:gd name="T19" fmla="*/ 0 h 1870"/>
                <a:gd name="T20" fmla="*/ 3112 w 3112"/>
                <a:gd name="T21" fmla="*/ 1870 h 18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12" h="1870">
                  <a:moveTo>
                    <a:pt x="20" y="0"/>
                  </a:moveTo>
                  <a:lnTo>
                    <a:pt x="3112" y="1816"/>
                  </a:lnTo>
                  <a:lnTo>
                    <a:pt x="3058" y="1870"/>
                  </a:lnTo>
                  <a:lnTo>
                    <a:pt x="0" y="9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6" name="Freeform 49"/>
            <p:cNvSpPr>
              <a:spLocks/>
            </p:cNvSpPr>
            <p:nvPr/>
          </p:nvSpPr>
          <p:spPr bwMode="auto">
            <a:xfrm>
              <a:off x="2428" y="3440"/>
              <a:ext cx="628" cy="370"/>
            </a:xfrm>
            <a:custGeom>
              <a:avLst/>
              <a:gdLst>
                <a:gd name="T0" fmla="*/ 0 w 1757"/>
                <a:gd name="T1" fmla="*/ 0 h 944"/>
                <a:gd name="T2" fmla="*/ 0 w 1757"/>
                <a:gd name="T3" fmla="*/ 0 h 944"/>
                <a:gd name="T4" fmla="*/ 0 w 1757"/>
                <a:gd name="T5" fmla="*/ 0 h 944"/>
                <a:gd name="T6" fmla="*/ 0 w 1757"/>
                <a:gd name="T7" fmla="*/ 0 h 944"/>
                <a:gd name="T8" fmla="*/ 0 w 1757"/>
                <a:gd name="T9" fmla="*/ 0 h 944"/>
                <a:gd name="T10" fmla="*/ 0 w 1757"/>
                <a:gd name="T11" fmla="*/ 0 h 944"/>
                <a:gd name="T12" fmla="*/ 0 w 1757"/>
                <a:gd name="T13" fmla="*/ 0 h 944"/>
                <a:gd name="T14" fmla="*/ 0 w 1757"/>
                <a:gd name="T15" fmla="*/ 0 h 9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57"/>
                <a:gd name="T25" fmla="*/ 0 h 944"/>
                <a:gd name="T26" fmla="*/ 1757 w 1757"/>
                <a:gd name="T27" fmla="*/ 944 h 9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57" h="944">
                  <a:moveTo>
                    <a:pt x="0" y="0"/>
                  </a:moveTo>
                  <a:lnTo>
                    <a:pt x="0" y="907"/>
                  </a:lnTo>
                  <a:lnTo>
                    <a:pt x="1757" y="944"/>
                  </a:lnTo>
                  <a:lnTo>
                    <a:pt x="1594" y="864"/>
                  </a:lnTo>
                  <a:lnTo>
                    <a:pt x="80" y="822"/>
                  </a:lnTo>
                  <a:lnTo>
                    <a:pt x="82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7" name="Freeform 50"/>
            <p:cNvSpPr>
              <a:spLocks/>
            </p:cNvSpPr>
            <p:nvPr/>
          </p:nvSpPr>
          <p:spPr bwMode="auto">
            <a:xfrm>
              <a:off x="2428" y="3440"/>
              <a:ext cx="621" cy="368"/>
            </a:xfrm>
            <a:custGeom>
              <a:avLst/>
              <a:gdLst>
                <a:gd name="T0" fmla="*/ 0 w 1737"/>
                <a:gd name="T1" fmla="*/ 0 h 940"/>
                <a:gd name="T2" fmla="*/ 0 w 1737"/>
                <a:gd name="T3" fmla="*/ 0 h 940"/>
                <a:gd name="T4" fmla="*/ 0 w 1737"/>
                <a:gd name="T5" fmla="*/ 0 h 940"/>
                <a:gd name="T6" fmla="*/ 0 w 1737"/>
                <a:gd name="T7" fmla="*/ 0 h 940"/>
                <a:gd name="T8" fmla="*/ 0 w 1737"/>
                <a:gd name="T9" fmla="*/ 0 h 940"/>
                <a:gd name="T10" fmla="*/ 0 w 1737"/>
                <a:gd name="T11" fmla="*/ 0 h 9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37"/>
                <a:gd name="T19" fmla="*/ 0 h 940"/>
                <a:gd name="T20" fmla="*/ 1737 w 1737"/>
                <a:gd name="T21" fmla="*/ 940 h 9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37" h="940">
                  <a:moveTo>
                    <a:pt x="11" y="109"/>
                  </a:moveTo>
                  <a:lnTo>
                    <a:pt x="1532" y="920"/>
                  </a:lnTo>
                  <a:lnTo>
                    <a:pt x="1737" y="940"/>
                  </a:lnTo>
                  <a:lnTo>
                    <a:pt x="0" y="0"/>
                  </a:lnTo>
                  <a:lnTo>
                    <a:pt x="11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8" name="Freeform 51"/>
            <p:cNvSpPr>
              <a:spLocks/>
            </p:cNvSpPr>
            <p:nvPr/>
          </p:nvSpPr>
          <p:spPr bwMode="auto">
            <a:xfrm>
              <a:off x="2381" y="3847"/>
              <a:ext cx="29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9" name="Freeform 52"/>
            <p:cNvSpPr>
              <a:spLocks/>
            </p:cNvSpPr>
            <p:nvPr/>
          </p:nvSpPr>
          <p:spPr bwMode="auto">
            <a:xfrm>
              <a:off x="2481" y="3847"/>
              <a:ext cx="30" cy="60"/>
            </a:xfrm>
            <a:custGeom>
              <a:avLst/>
              <a:gdLst>
                <a:gd name="T0" fmla="*/ 0 w 82"/>
                <a:gd name="T1" fmla="*/ 0 h 155"/>
                <a:gd name="T2" fmla="*/ 0 w 82"/>
                <a:gd name="T3" fmla="*/ 0 h 155"/>
                <a:gd name="T4" fmla="*/ 0 w 82"/>
                <a:gd name="T5" fmla="*/ 0 h 155"/>
                <a:gd name="T6" fmla="*/ 0 w 82"/>
                <a:gd name="T7" fmla="*/ 0 h 155"/>
                <a:gd name="T8" fmla="*/ 0 w 82"/>
                <a:gd name="T9" fmla="*/ 0 h 155"/>
                <a:gd name="T10" fmla="*/ 0 w 82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55"/>
                <a:gd name="T20" fmla="*/ 82 w 82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55">
                  <a:moveTo>
                    <a:pt x="0" y="155"/>
                  </a:moveTo>
                  <a:lnTo>
                    <a:pt x="82" y="155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0" name="Freeform 53"/>
            <p:cNvSpPr>
              <a:spLocks/>
            </p:cNvSpPr>
            <p:nvPr/>
          </p:nvSpPr>
          <p:spPr bwMode="auto">
            <a:xfrm>
              <a:off x="2581" y="3847"/>
              <a:ext cx="28" cy="60"/>
            </a:xfrm>
            <a:custGeom>
              <a:avLst/>
              <a:gdLst>
                <a:gd name="T0" fmla="*/ 0 w 79"/>
                <a:gd name="T1" fmla="*/ 0 h 155"/>
                <a:gd name="T2" fmla="*/ 0 w 79"/>
                <a:gd name="T3" fmla="*/ 0 h 155"/>
                <a:gd name="T4" fmla="*/ 0 w 79"/>
                <a:gd name="T5" fmla="*/ 0 h 155"/>
                <a:gd name="T6" fmla="*/ 0 w 79"/>
                <a:gd name="T7" fmla="*/ 0 h 155"/>
                <a:gd name="T8" fmla="*/ 0 w 79"/>
                <a:gd name="T9" fmla="*/ 0 h 155"/>
                <a:gd name="T10" fmla="*/ 0 w 79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"/>
                <a:gd name="T19" fmla="*/ 0 h 155"/>
                <a:gd name="T20" fmla="*/ 79 w 79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" h="155">
                  <a:moveTo>
                    <a:pt x="0" y="155"/>
                  </a:moveTo>
                  <a:lnTo>
                    <a:pt x="79" y="155"/>
                  </a:lnTo>
                  <a:lnTo>
                    <a:pt x="79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1" name="Freeform 54"/>
            <p:cNvSpPr>
              <a:spLocks/>
            </p:cNvSpPr>
            <p:nvPr/>
          </p:nvSpPr>
          <p:spPr bwMode="auto">
            <a:xfrm>
              <a:off x="2681" y="3847"/>
              <a:ext cx="28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2" name="Freeform 55"/>
            <p:cNvSpPr>
              <a:spLocks/>
            </p:cNvSpPr>
            <p:nvPr/>
          </p:nvSpPr>
          <p:spPr bwMode="auto">
            <a:xfrm>
              <a:off x="2777" y="3847"/>
              <a:ext cx="29" cy="60"/>
            </a:xfrm>
            <a:custGeom>
              <a:avLst/>
              <a:gdLst>
                <a:gd name="T0" fmla="*/ 0 w 82"/>
                <a:gd name="T1" fmla="*/ 0 h 155"/>
                <a:gd name="T2" fmla="*/ 0 w 82"/>
                <a:gd name="T3" fmla="*/ 0 h 155"/>
                <a:gd name="T4" fmla="*/ 0 w 82"/>
                <a:gd name="T5" fmla="*/ 0 h 155"/>
                <a:gd name="T6" fmla="*/ 0 w 82"/>
                <a:gd name="T7" fmla="*/ 0 h 155"/>
                <a:gd name="T8" fmla="*/ 0 w 82"/>
                <a:gd name="T9" fmla="*/ 0 h 155"/>
                <a:gd name="T10" fmla="*/ 0 w 82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55"/>
                <a:gd name="T20" fmla="*/ 82 w 82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55">
                  <a:moveTo>
                    <a:pt x="0" y="155"/>
                  </a:moveTo>
                  <a:lnTo>
                    <a:pt x="82" y="155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3" name="Freeform 56"/>
            <p:cNvSpPr>
              <a:spLocks/>
            </p:cNvSpPr>
            <p:nvPr/>
          </p:nvSpPr>
          <p:spPr bwMode="auto">
            <a:xfrm>
              <a:off x="2878" y="3847"/>
              <a:ext cx="28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4" name="Freeform 57"/>
            <p:cNvSpPr>
              <a:spLocks/>
            </p:cNvSpPr>
            <p:nvPr/>
          </p:nvSpPr>
          <p:spPr bwMode="auto">
            <a:xfrm>
              <a:off x="2977" y="3847"/>
              <a:ext cx="29" cy="60"/>
            </a:xfrm>
            <a:custGeom>
              <a:avLst/>
              <a:gdLst>
                <a:gd name="T0" fmla="*/ 0 w 80"/>
                <a:gd name="T1" fmla="*/ 0 h 155"/>
                <a:gd name="T2" fmla="*/ 0 w 80"/>
                <a:gd name="T3" fmla="*/ 0 h 155"/>
                <a:gd name="T4" fmla="*/ 0 w 80"/>
                <a:gd name="T5" fmla="*/ 0 h 155"/>
                <a:gd name="T6" fmla="*/ 0 w 80"/>
                <a:gd name="T7" fmla="*/ 0 h 155"/>
                <a:gd name="T8" fmla="*/ 0 w 80"/>
                <a:gd name="T9" fmla="*/ 0 h 155"/>
                <a:gd name="T10" fmla="*/ 0 w 80"/>
                <a:gd name="T11" fmla="*/ 0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5"/>
                <a:gd name="T20" fmla="*/ 80 w 80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5">
                  <a:moveTo>
                    <a:pt x="0" y="155"/>
                  </a:moveTo>
                  <a:lnTo>
                    <a:pt x="80" y="155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5" name="Freeform 58"/>
            <p:cNvSpPr>
              <a:spLocks/>
            </p:cNvSpPr>
            <p:nvPr/>
          </p:nvSpPr>
          <p:spPr bwMode="auto">
            <a:xfrm>
              <a:off x="3078" y="3847"/>
              <a:ext cx="28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6" name="Freeform 59"/>
            <p:cNvSpPr>
              <a:spLocks/>
            </p:cNvSpPr>
            <p:nvPr/>
          </p:nvSpPr>
          <p:spPr bwMode="auto">
            <a:xfrm>
              <a:off x="3179" y="3847"/>
              <a:ext cx="29" cy="60"/>
            </a:xfrm>
            <a:custGeom>
              <a:avLst/>
              <a:gdLst>
                <a:gd name="T0" fmla="*/ 0 w 80"/>
                <a:gd name="T1" fmla="*/ 0 h 153"/>
                <a:gd name="T2" fmla="*/ 0 w 80"/>
                <a:gd name="T3" fmla="*/ 0 h 153"/>
                <a:gd name="T4" fmla="*/ 0 w 80"/>
                <a:gd name="T5" fmla="*/ 0 h 153"/>
                <a:gd name="T6" fmla="*/ 0 w 80"/>
                <a:gd name="T7" fmla="*/ 0 h 153"/>
                <a:gd name="T8" fmla="*/ 0 w 80"/>
                <a:gd name="T9" fmla="*/ 0 h 153"/>
                <a:gd name="T10" fmla="*/ 0 w 80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153"/>
                <a:gd name="T20" fmla="*/ 80 w 80"/>
                <a:gd name="T21" fmla="*/ 153 h 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153">
                  <a:moveTo>
                    <a:pt x="0" y="153"/>
                  </a:moveTo>
                  <a:lnTo>
                    <a:pt x="80" y="153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40" name="Rectangle 77"/>
          <p:cNvSpPr>
            <a:spLocks noChangeArrowheads="1"/>
          </p:cNvSpPr>
          <p:nvPr/>
        </p:nvSpPr>
        <p:spPr bwMode="auto">
          <a:xfrm>
            <a:off x="1908175" y="404813"/>
            <a:ext cx="60118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3366CC"/>
            </a:outerShdw>
          </a:effectLst>
        </p:spPr>
        <p:txBody>
          <a:bodyPr anchor="b"/>
          <a:lstStyle/>
          <a:p>
            <a:pPr algn="ctr" eaLnBrk="1" hangingPunct="1"/>
            <a:r>
              <a:rPr lang="ru-RU" altLang="ru-RU" sz="4000" b="1" i="1">
                <a:solidFill>
                  <a:srgbClr val="FF0000"/>
                </a:solidFill>
              </a:rPr>
              <a:t>Какой угол прямой?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2625 0.238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" y="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2209800"/>
            <a:ext cx="11036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</a:t>
            </a:r>
            <a:endParaRPr lang="ru-RU" sz="1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5800" y="381000"/>
            <a:ext cx="33298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УЗНАЛ</a:t>
            </a:r>
            <a:endParaRPr lang="ru-RU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057400"/>
            <a:ext cx="653153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ПРЕДСТАВИЛ</a:t>
            </a:r>
            <a:endParaRPr lang="ru-RU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11361" y="4114800"/>
            <a:ext cx="285110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СМОГ</a:t>
            </a:r>
            <a:endParaRPr lang="ru-RU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1676400" y="1066800"/>
            <a:ext cx="2743200" cy="1447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752600" y="3810000"/>
            <a:ext cx="2819400" cy="838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752600" y="2819400"/>
            <a:ext cx="5334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Администратор\Мои документы\Оля\картинки\пейзажи и дома\LANDS02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990600"/>
            <a:ext cx="5800725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92275" y="333375"/>
            <a:ext cx="6054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800"/>
              <a:t>До новых встреч!</a:t>
            </a:r>
          </a:p>
        </p:txBody>
      </p:sp>
      <p:pic>
        <p:nvPicPr>
          <p:cNvPr id="6" name="Picture 17" descr="http://www.dagorlenok.ru/upload/medialibrary/b92/b92eea72f6856645d4dc9a0f531a8ea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143000"/>
            <a:ext cx="1673878" cy="2203940"/>
          </a:xfrm>
          <a:prstGeom prst="rect">
            <a:avLst/>
          </a:prstGeom>
          <a:noFill/>
        </p:spPr>
      </p:pic>
      <p:pic>
        <p:nvPicPr>
          <p:cNvPr id="7" name="Picture 19" descr="https://im2-tub-ru.yandex.net/i?id=faade5ca66e086400500c93295d0df20&amp;n=33&amp;h=215&amp;w=2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3505200"/>
            <a:ext cx="2743200" cy="274320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2514600" y="3810000"/>
            <a:ext cx="3962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algn="ctr" eaLnBrk="1" hangingPunct="1">
              <a:spcBef>
                <a:spcPct val="20000"/>
              </a:spcBef>
            </a:pPr>
            <a:endParaRPr lang="ru-RU" altLang="ru-RU"/>
          </a:p>
        </p:txBody>
      </p:sp>
      <p:sp>
        <p:nvSpPr>
          <p:cNvPr id="29699" name="Rectangle 6"/>
          <p:cNvSpPr>
            <a:spLocks noChangeArrowheads="1"/>
          </p:cNvSpPr>
          <p:nvPr/>
        </p:nvSpPr>
        <p:spPr bwMode="auto">
          <a:xfrm>
            <a:off x="228600" y="38100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ru-RU" altLang="ru-RU" sz="4400" dirty="0">
                <a:solidFill>
                  <a:srgbClr val="0000CC"/>
                </a:solidFill>
              </a:rPr>
              <a:t>Домашнее задание: </a:t>
            </a:r>
            <a:r>
              <a:rPr lang="ru-RU" altLang="ru-RU" sz="4400" dirty="0" smtClean="0">
                <a:solidFill>
                  <a:srgbClr val="0000CC"/>
                </a:solidFill>
              </a:rPr>
              <a:t>с.8 </a:t>
            </a:r>
            <a:r>
              <a:rPr lang="ru-RU" altLang="ru-RU" sz="4400" dirty="0">
                <a:solidFill>
                  <a:srgbClr val="0000CC"/>
                </a:solidFill>
              </a:rPr>
              <a:t>№ </a:t>
            </a:r>
            <a:r>
              <a:rPr lang="ru-RU" altLang="ru-RU" sz="4400" dirty="0" smtClean="0">
                <a:solidFill>
                  <a:srgbClr val="0000CC"/>
                </a:solidFill>
              </a:rPr>
              <a:t>3, 5.</a:t>
            </a:r>
            <a:endParaRPr lang="ru-RU" altLang="ru-RU" sz="4400" dirty="0">
              <a:solidFill>
                <a:srgbClr val="0000CC"/>
              </a:solidFill>
            </a:endParaRPr>
          </a:p>
        </p:txBody>
      </p:sp>
      <p:sp>
        <p:nvSpPr>
          <p:cNvPr id="15367" name="WordArt 7"/>
          <p:cNvSpPr>
            <a:spLocks noChangeArrowheads="1" noChangeShapeType="1" noTextEdit="1"/>
          </p:cNvSpPr>
          <p:nvPr/>
        </p:nvSpPr>
        <p:spPr bwMode="auto">
          <a:xfrm>
            <a:off x="381000" y="3886200"/>
            <a:ext cx="8077200" cy="1219200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  <a:t>СПАСИБО ЗА РАБОТУ</a:t>
            </a:r>
            <a:r>
              <a:rPr lang="ru-RU" sz="3600" b="1" kern="10" dirty="0">
                <a:ln w="22225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Arial"/>
                <a:cs typeface="Arial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://bigslide.ru/images/3/2086/960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04800" y="0"/>
            <a:ext cx="853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ru-RU" altLang="ru-RU" sz="6600">
                <a:solidFill>
                  <a:srgbClr val="0000CC"/>
                </a:solidFill>
              </a:rPr>
              <a:t>Устный счёт</a:t>
            </a:r>
          </a:p>
        </p:txBody>
      </p:sp>
      <p:sp>
        <p:nvSpPr>
          <p:cNvPr id="5123" name="Rectangle 40"/>
          <p:cNvSpPr>
            <a:spLocks noChangeArrowheads="1"/>
          </p:cNvSpPr>
          <p:nvPr/>
        </p:nvSpPr>
        <p:spPr bwMode="auto">
          <a:xfrm>
            <a:off x="609600" y="914400"/>
            <a:ext cx="8001000" cy="14763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177800" eaLnBrk="1" hangingPunct="1"/>
            <a:r>
              <a:rPr lang="ru-RU" altLang="ru-RU" sz="3000" dirty="0"/>
              <a:t>В саду росли 2 березы, 4 яблони, 5 вишен. Сколько всего фруктовых деревьев росло в саду?</a:t>
            </a:r>
          </a:p>
        </p:txBody>
      </p:sp>
      <p:sp>
        <p:nvSpPr>
          <p:cNvPr id="16428" name="AutoShape 44"/>
          <p:cNvSpPr>
            <a:spLocks noChangeArrowheads="1"/>
          </p:cNvSpPr>
          <p:nvPr/>
        </p:nvSpPr>
        <p:spPr bwMode="auto">
          <a:xfrm>
            <a:off x="914400" y="5410200"/>
            <a:ext cx="1146175" cy="990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3C40D4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6429" name="Oval 45"/>
          <p:cNvSpPr>
            <a:spLocks noChangeArrowheads="1"/>
          </p:cNvSpPr>
          <p:nvPr/>
        </p:nvSpPr>
        <p:spPr bwMode="auto">
          <a:xfrm>
            <a:off x="2362200" y="5486400"/>
            <a:ext cx="990600" cy="9906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C40D4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6430" name="Rectangle 46"/>
          <p:cNvSpPr>
            <a:spLocks noChangeArrowheads="1"/>
          </p:cNvSpPr>
          <p:nvPr/>
        </p:nvSpPr>
        <p:spPr bwMode="auto">
          <a:xfrm>
            <a:off x="7239000" y="5486400"/>
            <a:ext cx="990600" cy="9906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3C40D4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6431" name="AutoShape 47"/>
          <p:cNvSpPr>
            <a:spLocks noChangeArrowheads="1"/>
          </p:cNvSpPr>
          <p:nvPr/>
        </p:nvSpPr>
        <p:spPr bwMode="auto">
          <a:xfrm>
            <a:off x="3581400" y="5486400"/>
            <a:ext cx="1316038" cy="990600"/>
          </a:xfrm>
          <a:prstGeom prst="parallelogram">
            <a:avLst>
              <a:gd name="adj" fmla="val 33213"/>
            </a:avLst>
          </a:prstGeom>
          <a:gradFill rotWithShape="1">
            <a:gsLst>
              <a:gs pos="0">
                <a:srgbClr val="FFFFFF"/>
              </a:gs>
              <a:gs pos="100000">
                <a:srgbClr val="3C40D4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6432" name="Oval 48"/>
          <p:cNvSpPr>
            <a:spLocks noChangeArrowheads="1"/>
          </p:cNvSpPr>
          <p:nvPr/>
        </p:nvSpPr>
        <p:spPr bwMode="auto">
          <a:xfrm>
            <a:off x="5105400" y="5486400"/>
            <a:ext cx="1816100" cy="9906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C40D4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129" name="Rectangle 55"/>
          <p:cNvSpPr>
            <a:spLocks noChangeArrowheads="1"/>
          </p:cNvSpPr>
          <p:nvPr/>
        </p:nvSpPr>
        <p:spPr bwMode="auto">
          <a:xfrm>
            <a:off x="685800" y="2514600"/>
            <a:ext cx="7848600" cy="10668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pic>
        <p:nvPicPr>
          <p:cNvPr id="16433" name="Picture 4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2514600"/>
            <a:ext cx="6397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34" name="Picture 5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0" contrast="48000"/>
          </a:blip>
          <a:srcRect l="10622" t="4042" r="8549" b="5745"/>
          <a:stretch>
            <a:fillRect/>
          </a:stretch>
        </p:blipFill>
        <p:spPr bwMode="auto">
          <a:xfrm>
            <a:off x="5029200" y="2590800"/>
            <a:ext cx="685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37" name="Picture 5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24000"/>
          </a:blip>
          <a:srcRect l="2332" t="51778" r="54146" b="9111"/>
          <a:stretch>
            <a:fillRect/>
          </a:stretch>
        </p:blipFill>
        <p:spPr bwMode="auto">
          <a:xfrm>
            <a:off x="3581400" y="2590800"/>
            <a:ext cx="762000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40" name="Picture 5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2514600"/>
            <a:ext cx="6397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41" name="Picture 5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24000"/>
          </a:blip>
          <a:srcRect l="2332" t="51778" r="54146" b="9111"/>
          <a:stretch>
            <a:fillRect/>
          </a:stretch>
        </p:blipFill>
        <p:spPr bwMode="auto">
          <a:xfrm>
            <a:off x="2133600" y="2514600"/>
            <a:ext cx="76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42" name="Picture 5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24000"/>
          </a:blip>
          <a:srcRect l="2332" t="51778" r="54146" b="9111"/>
          <a:stretch>
            <a:fillRect/>
          </a:stretch>
        </p:blipFill>
        <p:spPr bwMode="auto">
          <a:xfrm>
            <a:off x="2895600" y="2514600"/>
            <a:ext cx="76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43" name="Picture 5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24000"/>
          </a:blip>
          <a:srcRect l="2332" t="51778" r="54146" b="9111"/>
          <a:stretch>
            <a:fillRect/>
          </a:stretch>
        </p:blipFill>
        <p:spPr bwMode="auto">
          <a:xfrm>
            <a:off x="4267200" y="2590800"/>
            <a:ext cx="762000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44" name="Picture 6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0" contrast="48000"/>
          </a:blip>
          <a:srcRect l="10622" t="4042" r="8549" b="5745"/>
          <a:stretch>
            <a:fillRect/>
          </a:stretch>
        </p:blipFill>
        <p:spPr bwMode="auto">
          <a:xfrm>
            <a:off x="5715000" y="2590800"/>
            <a:ext cx="685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45" name="Picture 6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0" contrast="48000"/>
          </a:blip>
          <a:srcRect l="10622" t="4042" r="8549" b="5745"/>
          <a:stretch>
            <a:fillRect/>
          </a:stretch>
        </p:blipFill>
        <p:spPr bwMode="auto">
          <a:xfrm>
            <a:off x="6400800" y="2590800"/>
            <a:ext cx="685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46" name="Picture 6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0" contrast="48000"/>
          </a:blip>
          <a:srcRect l="10622" t="4042" r="8549" b="5745"/>
          <a:stretch>
            <a:fillRect/>
          </a:stretch>
        </p:blipFill>
        <p:spPr bwMode="auto">
          <a:xfrm>
            <a:off x="7086600" y="2590800"/>
            <a:ext cx="685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47" name="Picture 6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0" contrast="48000"/>
          </a:blip>
          <a:srcRect l="10622" t="4042" r="8549" b="5745"/>
          <a:stretch>
            <a:fillRect/>
          </a:stretch>
        </p:blipFill>
        <p:spPr bwMode="auto">
          <a:xfrm>
            <a:off x="7772400" y="2590800"/>
            <a:ext cx="685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459" name="Line 75"/>
          <p:cNvSpPr>
            <a:spLocks noChangeShapeType="1"/>
          </p:cNvSpPr>
          <p:nvPr/>
        </p:nvSpPr>
        <p:spPr bwMode="auto">
          <a:xfrm>
            <a:off x="838200" y="2590800"/>
            <a:ext cx="457200" cy="838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60" name="Line 76"/>
          <p:cNvSpPr>
            <a:spLocks noChangeShapeType="1"/>
          </p:cNvSpPr>
          <p:nvPr/>
        </p:nvSpPr>
        <p:spPr bwMode="auto">
          <a:xfrm>
            <a:off x="1600200" y="2590800"/>
            <a:ext cx="457200" cy="838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61" name="Line 77"/>
          <p:cNvSpPr>
            <a:spLocks noChangeShapeType="1"/>
          </p:cNvSpPr>
          <p:nvPr/>
        </p:nvSpPr>
        <p:spPr bwMode="auto">
          <a:xfrm>
            <a:off x="3276600" y="1905000"/>
            <a:ext cx="3657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25" name="Rectangle 41"/>
          <p:cNvSpPr>
            <a:spLocks noChangeArrowheads="1"/>
          </p:cNvSpPr>
          <p:nvPr/>
        </p:nvSpPr>
        <p:spPr bwMode="auto">
          <a:xfrm>
            <a:off x="609600" y="2438400"/>
            <a:ext cx="8001000" cy="152400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177800" eaLnBrk="1" hangingPunct="1"/>
            <a:r>
              <a:rPr lang="ru-RU" altLang="ru-RU" sz="3100"/>
              <a:t>Сестре 9 лет, брату 3 года. На сколько сестра будет старше брата через пять лет?</a:t>
            </a:r>
          </a:p>
        </p:txBody>
      </p:sp>
      <p:sp>
        <p:nvSpPr>
          <p:cNvPr id="16462" name="WordArt 78"/>
          <p:cNvSpPr>
            <a:spLocks noChangeArrowheads="1" noChangeShapeType="1" noTextEdit="1"/>
          </p:cNvSpPr>
          <p:nvPr/>
        </p:nvSpPr>
        <p:spPr bwMode="auto">
          <a:xfrm>
            <a:off x="3962400" y="1981200"/>
            <a:ext cx="38862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9 фруктовых деревьев</a:t>
            </a:r>
          </a:p>
        </p:txBody>
      </p:sp>
      <p:sp>
        <p:nvSpPr>
          <p:cNvPr id="16463" name="WordArt 79"/>
          <p:cNvSpPr>
            <a:spLocks noChangeArrowheads="1" noChangeShapeType="1" noTextEdit="1"/>
          </p:cNvSpPr>
          <p:nvPr/>
        </p:nvSpPr>
        <p:spPr bwMode="auto">
          <a:xfrm>
            <a:off x="2362200" y="3505200"/>
            <a:ext cx="5486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на 6 лет сестра старше брата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6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6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21775E-6 L -0.05434 -0.1830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2.48266E-6 L 0.32083 -0.1941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48266E-6 L -0.18854 -0.19417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-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48266E-6 L 0.16736 -0.19417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6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" y="-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48266E-6 L -0.42083 -0.19417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6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" y="-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8" grpId="0" animBg="1"/>
      <p:bldP spid="16429" grpId="0" animBg="1"/>
      <p:bldP spid="16430" grpId="0" animBg="1"/>
      <p:bldP spid="16431" grpId="0" animBg="1"/>
      <p:bldP spid="16432" grpId="0" animBg="1"/>
      <p:bldP spid="16459" grpId="0" animBg="1"/>
      <p:bldP spid="16460" grpId="0" animBg="1"/>
      <p:bldP spid="16461" grpId="0" animBg="1"/>
      <p:bldP spid="16425" grpId="0" animBg="1"/>
      <p:bldP spid="16462" grpId="0" animBg="1"/>
      <p:bldP spid="164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altLang="ru-RU" sz="4800" b="1" dirty="0" smtClean="0">
                <a:solidFill>
                  <a:srgbClr val="FF0000"/>
                </a:solidFill>
              </a:rPr>
              <a:t>Тема урока: «Углы»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dirty="0" smtClean="0"/>
              <a:t> </a:t>
            </a:r>
            <a:r>
              <a:rPr lang="ru-RU" sz="4000" b="1" dirty="0" smtClean="0">
                <a:latin typeface="+mj-lt"/>
              </a:rPr>
              <a:t>План:</a:t>
            </a:r>
          </a:p>
          <a:p>
            <a:pPr eaLnBrk="1" hangingPunct="1">
              <a:defRPr/>
            </a:pPr>
            <a:r>
              <a:rPr lang="ru-RU" sz="4000" b="1" dirty="0" smtClean="0">
                <a:latin typeface="+mj-lt"/>
              </a:rPr>
              <a:t>Что такое угол?</a:t>
            </a:r>
          </a:p>
          <a:p>
            <a:pPr eaLnBrk="1" hangingPunct="1">
              <a:defRPr/>
            </a:pPr>
            <a:r>
              <a:rPr lang="ru-RU" sz="4000" b="1" dirty="0" smtClean="0">
                <a:latin typeface="+mj-lt"/>
              </a:rPr>
              <a:t>Как построить угол?</a:t>
            </a:r>
          </a:p>
          <a:p>
            <a:pPr eaLnBrk="1" hangingPunct="1">
              <a:defRPr/>
            </a:pPr>
            <a:r>
              <a:rPr lang="ru-RU" sz="4000" b="1" dirty="0" smtClean="0">
                <a:latin typeface="+mj-lt"/>
              </a:rPr>
              <a:t>Виды углов.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40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1066800" y="4495800"/>
            <a:ext cx="3352800" cy="1905000"/>
            <a:chOff x="1392" y="2784"/>
            <a:chExt cx="2544" cy="1392"/>
          </a:xfrm>
        </p:grpSpPr>
        <p:grpSp>
          <p:nvGrpSpPr>
            <p:cNvPr id="9230" name="Group 3"/>
            <p:cNvGrpSpPr>
              <a:grpSpLocks/>
            </p:cNvGrpSpPr>
            <p:nvPr/>
          </p:nvGrpSpPr>
          <p:grpSpPr bwMode="auto">
            <a:xfrm>
              <a:off x="1417" y="2880"/>
              <a:ext cx="2259" cy="1296"/>
              <a:chOff x="1417" y="2880"/>
              <a:chExt cx="2259" cy="1296"/>
            </a:xfrm>
          </p:grpSpPr>
          <p:pic>
            <p:nvPicPr>
              <p:cNvPr id="9232" name="Picture 4" descr="n200_45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44" y="2880"/>
                <a:ext cx="1132" cy="1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33" name="Picture 5" descr="015463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417" y="2880"/>
                <a:ext cx="962" cy="1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231" name="AutoShape 6"/>
            <p:cNvSpPr>
              <a:spLocks noChangeArrowheads="1"/>
            </p:cNvSpPr>
            <p:nvPr/>
          </p:nvSpPr>
          <p:spPr bwMode="auto">
            <a:xfrm>
              <a:off x="1392" y="2784"/>
              <a:ext cx="2544" cy="1392"/>
            </a:xfrm>
            <a:prstGeom prst="roundRect">
              <a:avLst>
                <a:gd name="adj" fmla="val 16667"/>
              </a:avLst>
            </a:prstGeom>
            <a:noFill/>
            <a:ln w="15875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</p:grpSp>
      <p:grpSp>
        <p:nvGrpSpPr>
          <p:cNvPr id="9219" name="Group 7"/>
          <p:cNvGrpSpPr>
            <a:grpSpLocks/>
          </p:cNvGrpSpPr>
          <p:nvPr/>
        </p:nvGrpSpPr>
        <p:grpSpPr bwMode="auto">
          <a:xfrm>
            <a:off x="990600" y="1295400"/>
            <a:ext cx="3352800" cy="1905000"/>
            <a:chOff x="432" y="1056"/>
            <a:chExt cx="2112" cy="1248"/>
          </a:xfrm>
        </p:grpSpPr>
        <p:sp>
          <p:nvSpPr>
            <p:cNvPr id="9227" name="AutoShape 8"/>
            <p:cNvSpPr>
              <a:spLocks noChangeArrowheads="1"/>
            </p:cNvSpPr>
            <p:nvPr/>
          </p:nvSpPr>
          <p:spPr bwMode="auto">
            <a:xfrm>
              <a:off x="432" y="1056"/>
              <a:ext cx="2112" cy="1248"/>
            </a:xfrm>
            <a:prstGeom prst="roundRect">
              <a:avLst>
                <a:gd name="adj" fmla="val 16667"/>
              </a:avLst>
            </a:prstGeom>
            <a:noFill/>
            <a:ln w="15875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pic>
          <p:nvPicPr>
            <p:cNvPr id="9228" name="Picture 9" descr="40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0" y="1104"/>
              <a:ext cx="920" cy="1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9" name="Picture 10" descr="A2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36" y="1104"/>
              <a:ext cx="836" cy="1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220" name="Group 11"/>
          <p:cNvGrpSpPr>
            <a:grpSpLocks/>
          </p:cNvGrpSpPr>
          <p:nvPr/>
        </p:nvGrpSpPr>
        <p:grpSpPr bwMode="auto">
          <a:xfrm>
            <a:off x="5105400" y="2133600"/>
            <a:ext cx="3505200" cy="3810000"/>
            <a:chOff x="576" y="1056"/>
            <a:chExt cx="2352" cy="2539"/>
          </a:xfrm>
        </p:grpSpPr>
        <p:sp>
          <p:nvSpPr>
            <p:cNvPr id="9224" name="AutoShape 12"/>
            <p:cNvSpPr>
              <a:spLocks noChangeArrowheads="1"/>
            </p:cNvSpPr>
            <p:nvPr/>
          </p:nvSpPr>
          <p:spPr bwMode="auto">
            <a:xfrm>
              <a:off x="576" y="1056"/>
              <a:ext cx="2352" cy="2496"/>
            </a:xfrm>
            <a:prstGeom prst="roundRect">
              <a:avLst>
                <a:gd name="adj" fmla="val 16667"/>
              </a:avLst>
            </a:prstGeom>
            <a:noFill/>
            <a:ln w="15875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pic>
          <p:nvPicPr>
            <p:cNvPr id="9225" name="Picture 13" descr="AO1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20" y="1200"/>
              <a:ext cx="2016" cy="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6" name="Picture 14" descr="karlosugol_b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2" y="2208"/>
              <a:ext cx="2064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1" name="Text Box 15"/>
          <p:cNvSpPr txBox="1">
            <a:spLocks noChangeArrowheads="1"/>
          </p:cNvSpPr>
          <p:nvPr/>
        </p:nvSpPr>
        <p:spPr bwMode="auto">
          <a:xfrm>
            <a:off x="1331913" y="549275"/>
            <a:ext cx="25796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000" b="1" i="1">
                <a:solidFill>
                  <a:srgbClr val="0066FF"/>
                </a:solidFill>
              </a:rPr>
              <a:t>уголок …</a:t>
            </a:r>
          </a:p>
        </p:txBody>
      </p:sp>
      <p:sp>
        <p:nvSpPr>
          <p:cNvPr id="9222" name="Text Box 16"/>
          <p:cNvSpPr txBox="1">
            <a:spLocks noChangeArrowheads="1"/>
          </p:cNvSpPr>
          <p:nvPr/>
        </p:nvSpPr>
        <p:spPr bwMode="auto">
          <a:xfrm>
            <a:off x="5435600" y="1268413"/>
            <a:ext cx="2938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000" b="1" i="1">
                <a:solidFill>
                  <a:srgbClr val="0066FF"/>
                </a:solidFill>
              </a:rPr>
              <a:t>угловой …</a:t>
            </a:r>
          </a:p>
        </p:txBody>
      </p:sp>
      <p:sp>
        <p:nvSpPr>
          <p:cNvPr id="9223" name="Text Box 17"/>
          <p:cNvSpPr txBox="1">
            <a:spLocks noChangeArrowheads="1"/>
          </p:cNvSpPr>
          <p:nvPr/>
        </p:nvSpPr>
        <p:spPr bwMode="auto">
          <a:xfrm>
            <a:off x="1258888" y="3716338"/>
            <a:ext cx="3187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000" b="1" i="1">
                <a:solidFill>
                  <a:srgbClr val="0066FF"/>
                </a:solidFill>
              </a:rPr>
              <a:t>угольник 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1066800" y="4724400"/>
            <a:ext cx="7543800" cy="16764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D5E3FF"/>
              </a:gs>
              <a:gs pos="50000">
                <a:schemeClr val="bg1"/>
              </a:gs>
              <a:gs pos="100000">
                <a:srgbClr val="D5E3FF"/>
              </a:gs>
            </a:gsLst>
            <a:lin ang="18900000" scaled="1"/>
          </a:gradFill>
          <a:ln w="19050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 sz="2800" b="1" i="1"/>
          </a:p>
        </p:txBody>
      </p:sp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1066800" y="457200"/>
            <a:ext cx="7620000" cy="40386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D5E3FF"/>
              </a:gs>
              <a:gs pos="50000">
                <a:schemeClr val="bg1"/>
              </a:gs>
              <a:gs pos="100000">
                <a:srgbClr val="D5E3FF"/>
              </a:gs>
            </a:gsLst>
            <a:lin ang="18900000" scaled="1"/>
          </a:gradFill>
          <a:ln w="19050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 sz="2800" b="1" i="1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219200" y="304800"/>
            <a:ext cx="67056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   </a:t>
            </a:r>
            <a:r>
              <a:rPr lang="ru-RU" altLang="ru-RU" sz="3200" b="1">
                <a:solidFill>
                  <a:srgbClr val="FF0000"/>
                </a:solidFill>
              </a:rPr>
              <a:t>Угол</a:t>
            </a:r>
            <a:r>
              <a:rPr lang="ru-RU" altLang="ru-RU" sz="3600" b="1">
                <a:solidFill>
                  <a:srgbClr val="FF0000"/>
                </a:solidFill>
              </a:rPr>
              <a:t> </a:t>
            </a:r>
            <a:r>
              <a:rPr lang="ru-RU" altLang="ru-RU" sz="2800"/>
              <a:t>– это</a:t>
            </a:r>
            <a:r>
              <a:rPr lang="ru-RU" altLang="ru-RU" sz="4000"/>
              <a:t> </a:t>
            </a:r>
            <a:r>
              <a:rPr lang="ru-RU" altLang="ru-RU" sz="2800"/>
              <a:t>геометрическая фигура, образованная двумя разными лучами </a:t>
            </a:r>
          </a:p>
          <a:p>
            <a:pPr eaLnBrk="1" hangingPunct="1"/>
            <a:r>
              <a:rPr lang="ru-RU" altLang="ru-RU" sz="2800"/>
              <a:t>с общим началом.</a:t>
            </a:r>
            <a:r>
              <a:rPr lang="ru-RU" altLang="ru-RU" sz="2800" b="1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457450" y="3590925"/>
            <a:ext cx="53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3600" b="1">
                <a:solidFill>
                  <a:srgbClr val="0066FF"/>
                </a:solidFill>
              </a:rPr>
              <a:t>О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6019800" y="3962400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3200" b="1">
                <a:solidFill>
                  <a:srgbClr val="0066FF"/>
                </a:solidFill>
              </a:rPr>
              <a:t>В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521325" y="1695450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3200" b="1">
                <a:solidFill>
                  <a:srgbClr val="0066FF"/>
                </a:solidFill>
              </a:rPr>
              <a:t>А</a:t>
            </a:r>
          </a:p>
        </p:txBody>
      </p:sp>
      <p:grpSp>
        <p:nvGrpSpPr>
          <p:cNvPr id="10250" name="Group 10"/>
          <p:cNvGrpSpPr>
            <a:grpSpLocks/>
          </p:cNvGrpSpPr>
          <p:nvPr/>
        </p:nvGrpSpPr>
        <p:grpSpPr bwMode="auto">
          <a:xfrm>
            <a:off x="2895600" y="1600200"/>
            <a:ext cx="4138613" cy="2274888"/>
            <a:chOff x="1642" y="1111"/>
            <a:chExt cx="2607" cy="1433"/>
          </a:xfrm>
        </p:grpSpPr>
        <p:sp>
          <p:nvSpPr>
            <p:cNvPr id="10254" name="Freeform 11"/>
            <p:cNvSpPr>
              <a:spLocks/>
            </p:cNvSpPr>
            <p:nvPr/>
          </p:nvSpPr>
          <p:spPr bwMode="auto">
            <a:xfrm>
              <a:off x="2177" y="2236"/>
              <a:ext cx="164" cy="279"/>
            </a:xfrm>
            <a:custGeom>
              <a:avLst/>
              <a:gdLst>
                <a:gd name="T0" fmla="*/ 0 w 205"/>
                <a:gd name="T1" fmla="*/ 0 h 272"/>
                <a:gd name="T2" fmla="*/ 15 w 205"/>
                <a:gd name="T3" fmla="*/ 119 h 272"/>
                <a:gd name="T4" fmla="*/ 11 w 205"/>
                <a:gd name="T5" fmla="*/ 360 h 272"/>
                <a:gd name="T6" fmla="*/ 0 60000 65536"/>
                <a:gd name="T7" fmla="*/ 0 60000 65536"/>
                <a:gd name="T8" fmla="*/ 0 60000 65536"/>
                <a:gd name="T9" fmla="*/ 0 w 205"/>
                <a:gd name="T10" fmla="*/ 0 h 272"/>
                <a:gd name="T11" fmla="*/ 205 w 205"/>
                <a:gd name="T12" fmla="*/ 272 h 2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5" h="272">
                  <a:moveTo>
                    <a:pt x="0" y="0"/>
                  </a:moveTo>
                  <a:cubicBezTo>
                    <a:pt x="79" y="22"/>
                    <a:pt x="159" y="45"/>
                    <a:pt x="182" y="90"/>
                  </a:cubicBezTo>
                  <a:cubicBezTo>
                    <a:pt x="205" y="135"/>
                    <a:pt x="144" y="242"/>
                    <a:pt x="136" y="272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Line 12"/>
            <p:cNvSpPr>
              <a:spLocks noChangeShapeType="1"/>
            </p:cNvSpPr>
            <p:nvPr/>
          </p:nvSpPr>
          <p:spPr bwMode="auto">
            <a:xfrm flipV="1">
              <a:off x="1728" y="2496"/>
              <a:ext cx="2521" cy="6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Line 13"/>
            <p:cNvSpPr>
              <a:spLocks noChangeShapeType="1"/>
            </p:cNvSpPr>
            <p:nvPr/>
          </p:nvSpPr>
          <p:spPr bwMode="auto">
            <a:xfrm flipV="1">
              <a:off x="1705" y="1111"/>
              <a:ext cx="2357" cy="1401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7" name="Oval 14"/>
            <p:cNvSpPr>
              <a:spLocks noChangeArrowheads="1"/>
            </p:cNvSpPr>
            <p:nvPr/>
          </p:nvSpPr>
          <p:spPr bwMode="auto">
            <a:xfrm>
              <a:off x="1642" y="2446"/>
              <a:ext cx="100" cy="98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</p:grpSp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1219200" y="5410200"/>
            <a:ext cx="7086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/>
              <a:t>Точка </a:t>
            </a:r>
            <a:r>
              <a:rPr lang="ru-RU" altLang="ru-RU" sz="2800" b="1">
                <a:solidFill>
                  <a:srgbClr val="0066FF"/>
                </a:solidFill>
              </a:rPr>
              <a:t>О</a:t>
            </a:r>
            <a:r>
              <a:rPr lang="ru-RU" altLang="ru-RU" sz="2800"/>
              <a:t> – вершина угла.</a:t>
            </a:r>
          </a:p>
          <a:p>
            <a:pPr eaLnBrk="1" hangingPunct="1"/>
            <a:r>
              <a:rPr lang="ru-RU" altLang="ru-RU" sz="2800"/>
              <a:t>Лучи </a:t>
            </a:r>
            <a:r>
              <a:rPr lang="ru-RU" altLang="ru-RU" sz="2800" b="1">
                <a:solidFill>
                  <a:srgbClr val="0066FF"/>
                </a:solidFill>
              </a:rPr>
              <a:t>ОА</a:t>
            </a:r>
            <a:r>
              <a:rPr lang="ru-RU" altLang="ru-RU" sz="2800"/>
              <a:t> и </a:t>
            </a:r>
            <a:r>
              <a:rPr lang="ru-RU" altLang="ru-RU" sz="2800" b="1">
                <a:solidFill>
                  <a:srgbClr val="0066FF"/>
                </a:solidFill>
              </a:rPr>
              <a:t>ОВ</a:t>
            </a:r>
            <a:r>
              <a:rPr lang="ru-RU" altLang="ru-RU" sz="2800"/>
              <a:t> – стороны угла.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2438400" y="4800600"/>
            <a:ext cx="4117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3200" b="1">
                <a:solidFill>
                  <a:srgbClr val="FF0000"/>
                </a:solidFill>
              </a:rPr>
              <a:t>Обозначение углов</a:t>
            </a:r>
          </a:p>
        </p:txBody>
      </p:sp>
      <p:sp>
        <p:nvSpPr>
          <p:cNvPr id="15377" name="AutoShape 17">
            <a:hlinkClick r:id="rId2" action="ppaction://hlinkfile" highlightClick="1"/>
          </p:cNvPr>
          <p:cNvSpPr>
            <a:spLocks noChangeArrowheads="1"/>
          </p:cNvSpPr>
          <p:nvPr/>
        </p:nvSpPr>
        <p:spPr bwMode="auto">
          <a:xfrm>
            <a:off x="6705600" y="4876800"/>
            <a:ext cx="457200" cy="457200"/>
          </a:xfrm>
          <a:prstGeom prst="actionButtonInformation">
            <a:avLst/>
          </a:prstGeom>
          <a:gradFill rotWithShape="1">
            <a:gsLst>
              <a:gs pos="0">
                <a:srgbClr val="99CCFF"/>
              </a:gs>
              <a:gs pos="100000">
                <a:srgbClr val="FF8B8B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7" grpId="0"/>
      <p:bldP spid="15368" grpId="0"/>
      <p:bldP spid="15369" grpId="0"/>
      <p:bldP spid="15375" grpId="0"/>
      <p:bldP spid="15376" grpId="0"/>
      <p:bldP spid="153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sz="4800" dirty="0" smtClean="0">
                <a:solidFill>
                  <a:srgbClr val="0000CC"/>
                </a:solidFill>
              </a:rPr>
              <a:t>Какие бывают углы? </a:t>
            </a:r>
          </a:p>
        </p:txBody>
      </p:sp>
      <p:pic>
        <p:nvPicPr>
          <p:cNvPr id="11270" name="Picture 6" descr="https://fs00.infourok.ru/images/doc/243/243131/5/img17.jpg"/>
          <p:cNvPicPr>
            <a:picLocks noChangeAspect="1" noChangeArrowheads="1"/>
          </p:cNvPicPr>
          <p:nvPr/>
        </p:nvPicPr>
        <p:blipFill>
          <a:blip r:embed="rId2" cstate="print"/>
          <a:srcRect l="3333" t="16667" r="4167" b="25556"/>
          <a:stretch>
            <a:fillRect/>
          </a:stretch>
        </p:blipFill>
        <p:spPr bwMode="auto">
          <a:xfrm>
            <a:off x="304800" y="2362200"/>
            <a:ext cx="8458200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6600" smtClean="0">
                <a:solidFill>
                  <a:srgbClr val="0000CC"/>
                </a:solidFill>
              </a:rPr>
              <a:t>Модель прямого угла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62000" y="1524000"/>
            <a:ext cx="1905000" cy="609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mtClean="0"/>
              <a:t>Шаг № 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810000" y="1600200"/>
            <a:ext cx="1905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ru-RU" altLang="ru-RU" sz="3200"/>
              <a:t>Шаг № 2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8000"/>
          </a:blip>
          <a:srcRect l="2794" t="3371" r="-3352" b="-4494"/>
          <a:stretch>
            <a:fillRect/>
          </a:stretch>
        </p:blipFill>
        <p:spPr bwMode="auto">
          <a:xfrm>
            <a:off x="381000" y="2667000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6000" contrast="-6000"/>
          </a:blip>
          <a:srcRect r="37097"/>
          <a:stretch>
            <a:fillRect/>
          </a:stretch>
        </p:blipFill>
        <p:spPr bwMode="auto">
          <a:xfrm>
            <a:off x="3429000" y="2438400"/>
            <a:ext cx="29718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6629400" y="1600200"/>
            <a:ext cx="1905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ru-RU" altLang="ru-RU" sz="3200"/>
              <a:t>Шаг № 3</a:t>
            </a:r>
          </a:p>
        </p:txBody>
      </p:sp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6000" contrast="-6000"/>
          </a:blip>
          <a:srcRect l="61290" b="18634"/>
          <a:stretch>
            <a:fillRect/>
          </a:stretch>
        </p:blipFill>
        <p:spPr bwMode="auto">
          <a:xfrm>
            <a:off x="6705600" y="2438400"/>
            <a:ext cx="182880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12" grpId="0"/>
      <p:bldP spid="174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763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6600" dirty="0" smtClean="0">
                <a:solidFill>
                  <a:srgbClr val="0000CC"/>
                </a:solidFill>
              </a:rPr>
              <a:t>Модель прямого угла 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6000" contrast="-6000"/>
          </a:blip>
          <a:srcRect l="61290" b="18634"/>
          <a:stretch>
            <a:fillRect/>
          </a:stretch>
        </p:blipFill>
        <p:spPr bwMode="auto">
          <a:xfrm>
            <a:off x="3429000" y="1600200"/>
            <a:ext cx="3810000" cy="346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 rot="-5400000">
            <a:off x="2476500" y="2705100"/>
            <a:ext cx="1752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Narrow"/>
              </a:rPr>
              <a:t>сторона</a:t>
            </a:r>
          </a:p>
        </p:txBody>
      </p:sp>
      <p:sp>
        <p:nvSpPr>
          <p:cNvPr id="19461" name="WordArt 5"/>
          <p:cNvSpPr>
            <a:spLocks noChangeArrowheads="1" noChangeShapeType="1" noTextEdit="1"/>
          </p:cNvSpPr>
          <p:nvPr/>
        </p:nvSpPr>
        <p:spPr bwMode="auto">
          <a:xfrm>
            <a:off x="4876800" y="5105400"/>
            <a:ext cx="167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Narrow"/>
              </a:rPr>
              <a:t>сторона</a:t>
            </a:r>
          </a:p>
        </p:txBody>
      </p:sp>
      <p:sp>
        <p:nvSpPr>
          <p:cNvPr id="19462" name="WordArt 6"/>
          <p:cNvSpPr>
            <a:spLocks noChangeArrowheads="1" noChangeShapeType="1" noTextEdit="1"/>
          </p:cNvSpPr>
          <p:nvPr/>
        </p:nvSpPr>
        <p:spPr bwMode="auto">
          <a:xfrm>
            <a:off x="1066800" y="4953000"/>
            <a:ext cx="167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Narrow"/>
              </a:rPr>
              <a:t>вершина</a:t>
            </a:r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 flipV="1">
            <a:off x="2743200" y="4876800"/>
            <a:ext cx="990600" cy="609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>
            <a:off x="914400" y="5486400"/>
            <a:ext cx="1828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1" grpId="0" animBg="1"/>
      <p:bldP spid="19462" grpId="0" animBg="1"/>
      <p:bldP spid="19463" grpId="0" animBg="1"/>
      <p:bldP spid="1946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554</TotalTime>
  <Words>213</Words>
  <Application>Microsoft Office PowerPoint</Application>
  <PresentationFormat>Экран (4:3)</PresentationFormat>
  <Paragraphs>50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Слайд 1</vt:lpstr>
      <vt:lpstr>Слайд 2</vt:lpstr>
      <vt:lpstr>Слайд 3</vt:lpstr>
      <vt:lpstr>Тема урока: «Углы»</vt:lpstr>
      <vt:lpstr>Слайд 5</vt:lpstr>
      <vt:lpstr>Слайд 6</vt:lpstr>
      <vt:lpstr>Какие бывают углы? </vt:lpstr>
      <vt:lpstr>Модель прямого угла </vt:lpstr>
      <vt:lpstr>Модель прямого угла </vt:lpstr>
      <vt:lpstr>Модель прямого угла </vt:lpstr>
      <vt:lpstr>ОСТАНОВКА МИНУТКА</vt:lpstr>
      <vt:lpstr>Слайд 12</vt:lpstr>
      <vt:lpstr>Слайд 13</vt:lpstr>
      <vt:lpstr>Учебник, стр. 8, № 2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1</cp:lastModifiedBy>
  <cp:revision>75</cp:revision>
  <cp:lastPrinted>1601-01-01T00:00:00Z</cp:lastPrinted>
  <dcterms:created xsi:type="dcterms:W3CDTF">1601-01-01T00:00:00Z</dcterms:created>
  <dcterms:modified xsi:type="dcterms:W3CDTF">2018-04-09T16:11:19Z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